
<file path=[Content_Types].xml><?xml version="1.0" encoding="utf-8"?>
<Types xmlns="http://schemas.openxmlformats.org/package/2006/content-types">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Override PartName="/ppt/notesSlides/notesSlide9.xml" ContentType="application/vnd.openxmlformats-officedocument.presentationml.notesSlide+xml"/>
  <Override PartName="/ppt/notesSlides/notesSlide16.xml" ContentType="application/vnd.openxmlformats-officedocument.presentationml.notesSlide+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ppt/slideMasters/slideMaster2.xml" ContentType="application/vnd.openxmlformats-officedocument.presentationml.slideMaster+xml"/>
  <Override PartName="/ppt/notesSlides/notesSlide12.xml" ContentType="application/vnd.openxmlformats-officedocument.presentationml.notesSlide+xml"/>
  <Override PartName="/ppt/theme/theme2.xml" ContentType="application/vnd.openxmlformats-officedocument.theme+xml"/>
  <Override PartName="/ppt/slideLayouts/slideLayout1.xml" ContentType="application/vnd.openxmlformats-officedocument.presentationml.slideLayout+xml"/>
  <Override PartName="/docProps/app.xml" ContentType="application/vnd.openxmlformats-officedocument.extended-properties+xml"/>
  <Default Extension="xml" ContentType="application/xml"/>
  <Override PartName="/ppt/notesSlides/notesSlide5.xml" ContentType="application/vnd.openxmlformats-officedocument.presentationml.notesSlide+xml"/>
  <Override PartName="/ppt/tableStyles.xml" ContentType="application/vnd.openxmlformats-officedocument.presentationml.tableStyles+xml"/>
  <Override PartName="/ppt/slides/slide15.xml" ContentType="application/vnd.openxmlformats-officedocument.presentationml.slide+xml"/>
  <Override PartName="/ppt/notesSlides/notesSlide1.xml" ContentType="application/vnd.openxmlformats-officedocument.presentationml.notesSlide+xml"/>
  <Override PartName="/ppt/slideLayouts/slideLayout12.xml" ContentType="application/vnd.openxmlformats-officedocument.presentationml.slideLayout+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Override PartName="/ppt/slideMasters/slideMaster3.xml" ContentType="application/vnd.openxmlformats-officedocument.presentationml.slideMaster+xml"/>
  <Default Extension="png" ContentType="image/png"/>
  <Override PartName="/ppt/slideLayouts/slideLayout2.xml" ContentType="application/vnd.openxmlformats-officedocument.presentationml.slideLayout+xml"/>
  <Override PartName="/ppt/theme/theme3.xml" ContentType="application/vnd.openxmlformats-officedocument.theme+xml"/>
  <Override PartName="/ppt/notesSlides/notesSlide6.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slideLayouts/slideLayout13.xml" ContentType="application/vnd.openxmlformats-officedocument.presentationml.slideLayout+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theme/theme4.xml" ContentType="application/vnd.openxmlformats-officedocument.theme+xml"/>
  <Override PartName="/ppt/slideLayouts/slideLayout3.xml" ContentType="application/vnd.openxmlformats-officedocument.presentationml.slideLayout+xml"/>
  <Override PartName="/ppt/notesSlides/notesSlide7.xml" ContentType="application/vnd.openxmlformats-officedocument.presentationml.notesSlide+xml"/>
  <Override PartName="/ppt/slides/slide17.xml" ContentType="application/vnd.openxmlformats-officedocument.presentationml.slide+xml"/>
  <Override PartName="/ppt/notesSlides/notesSlide3.xml" ContentType="application/vnd.openxmlformats-officedocument.presentationml.notesSlide+xml"/>
  <Override PartName="/ppt/slideLayouts/slideLayout14.xml" ContentType="application/vnd.openxmlformats-officedocument.presentationml.slideLayout+xml"/>
  <Override PartName="/ppt/slides/slide8.xml" ContentType="application/vnd.openxmlformats-officedocument.presentationml.slide+xml"/>
  <Override PartName="/ppt/notesSlides/notesSlide10.xml" ContentType="application/vnd.openxmlformats-officedocument.presentationml.notes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viewProps.xml" ContentType="application/vnd.openxmlformats-officedocument.presentationml.viewProps+xml"/>
  <Default Extension="bin" ContentType="application/vnd.openxmlformats-officedocument.presentationml.printerSettings"/>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 id="2147483662" r:id="rId3"/>
  </p:sldMasterIdLst>
  <p:notesMasterIdLst>
    <p:notesMasterId r:id="rId21"/>
  </p:notesMasterIdLst>
  <p:sldIdLst>
    <p:sldId id="481" r:id="rId4"/>
    <p:sldId id="482" r:id="rId5"/>
    <p:sldId id="483" r:id="rId6"/>
    <p:sldId id="484" r:id="rId7"/>
    <p:sldId id="490" r:id="rId8"/>
    <p:sldId id="498" r:id="rId9"/>
    <p:sldId id="499" r:id="rId10"/>
    <p:sldId id="494" r:id="rId11"/>
    <p:sldId id="495" r:id="rId12"/>
    <p:sldId id="496" r:id="rId13"/>
    <p:sldId id="489" r:id="rId14"/>
    <p:sldId id="500" r:id="rId15"/>
    <p:sldId id="497" r:id="rId16"/>
    <p:sldId id="491" r:id="rId17"/>
    <p:sldId id="492" r:id="rId18"/>
    <p:sldId id="493" r:id="rId19"/>
    <p:sldId id="369" r:id="rId20"/>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FFFFFF"/>
    <a:srgbClr val="CCFFCC"/>
    <a:srgbClr val="0000FF"/>
    <a:srgbClr val="000000"/>
    <a:srgbClr val="CCFFFF"/>
    <a:srgbClr val="D5FFFF"/>
    <a:srgbClr val="009900"/>
    <a:srgbClr val="66FF66"/>
    <a:srgbClr val="969696"/>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ferSingleView="1">
    <p:restoredLeft sz="32787"/>
    <p:restoredTop sz="90929"/>
  </p:normalViewPr>
  <p:slideViewPr>
    <p:cSldViewPr showGuides="1">
      <p:cViewPr>
        <p:scale>
          <a:sx n="105" d="100"/>
          <a:sy n="105" d="100"/>
        </p:scale>
        <p:origin x="-368"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slide" Target="slides/slide17.xml"/><Relationship Id="rId21" Type="http://schemas.openxmlformats.org/officeDocument/2006/relationships/notesMaster" Target="notesMasters/notes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0BA11E5-6A7F-0F4C-852E-FF849327FB4A}" type="slidenum">
              <a:rPr lang="en-US">
                <a:solidFill>
                  <a:prstClr val="black"/>
                </a:solidFill>
              </a:rPr>
              <a:pPr/>
              <a:t>10</a:t>
            </a:fld>
            <a:endParaRPr lang="en-US">
              <a:solidFill>
                <a:prstClr val="black"/>
              </a:solidFill>
            </a:endParaRPr>
          </a:p>
        </p:txBody>
      </p:sp>
      <p:sp>
        <p:nvSpPr>
          <p:cNvPr id="6359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59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DF71B-1F60-4345-857A-1830A2CC8965}" type="slidenum">
              <a:rPr lang="en-US">
                <a:solidFill>
                  <a:prstClr val="black"/>
                </a:solidFill>
              </a:rPr>
              <a:pPr/>
              <a:t>11</a:t>
            </a:fld>
            <a:endParaRPr lang="en-US">
              <a:solidFill>
                <a:prstClr val="black"/>
              </a:solidFill>
            </a:endParaRPr>
          </a:p>
        </p:txBody>
      </p:sp>
      <p:sp>
        <p:nvSpPr>
          <p:cNvPr id="5949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49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DF71B-1F60-4345-857A-1830A2CC8965}" type="slidenum">
              <a:rPr lang="en-US">
                <a:solidFill>
                  <a:prstClr val="black"/>
                </a:solidFill>
              </a:rPr>
              <a:pPr/>
              <a:t>12</a:t>
            </a:fld>
            <a:endParaRPr lang="en-US">
              <a:solidFill>
                <a:prstClr val="black"/>
              </a:solidFill>
            </a:endParaRPr>
          </a:p>
        </p:txBody>
      </p:sp>
      <p:sp>
        <p:nvSpPr>
          <p:cNvPr id="5949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49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B777C2-5236-7F46-BB95-B358C324EFAE}" type="slidenum">
              <a:rPr lang="en-US">
                <a:solidFill>
                  <a:prstClr val="black"/>
                </a:solidFill>
              </a:rPr>
              <a:pPr/>
              <a:t>13</a:t>
            </a:fld>
            <a:endParaRPr lang="en-US">
              <a:solidFill>
                <a:prstClr val="black"/>
              </a:solidFill>
            </a:endParaRPr>
          </a:p>
        </p:txBody>
      </p:sp>
      <p:sp>
        <p:nvSpPr>
          <p:cNvPr id="7034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34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EFD847A-FD4E-3048-A81D-B27CD3B9ED6E}" type="slidenum">
              <a:rPr lang="en-US">
                <a:solidFill>
                  <a:prstClr val="black"/>
                </a:solidFill>
              </a:rPr>
              <a:pPr/>
              <a:t>14</a:t>
            </a:fld>
            <a:endParaRPr lang="en-US">
              <a:solidFill>
                <a:prstClr val="black"/>
              </a:solidFill>
            </a:endParaRPr>
          </a:p>
        </p:txBody>
      </p:sp>
      <p:sp>
        <p:nvSpPr>
          <p:cNvPr id="7075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75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0BA11E5-6A7F-0F4C-852E-FF849327FB4A}" type="slidenum">
              <a:rPr lang="en-US">
                <a:solidFill>
                  <a:prstClr val="black"/>
                </a:solidFill>
              </a:rPr>
              <a:pPr/>
              <a:t>15</a:t>
            </a:fld>
            <a:endParaRPr lang="en-US">
              <a:solidFill>
                <a:prstClr val="black"/>
              </a:solidFill>
            </a:endParaRPr>
          </a:p>
        </p:txBody>
      </p:sp>
      <p:sp>
        <p:nvSpPr>
          <p:cNvPr id="6359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59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17</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2AF6F6-CA02-3F42-8EC7-64BB2B2A791E}" type="slidenum">
              <a:rPr lang="en-US">
                <a:solidFill>
                  <a:prstClr val="black"/>
                </a:solidFill>
              </a:rPr>
              <a:pPr/>
              <a:t>2</a:t>
            </a:fld>
            <a:endParaRPr lang="en-US">
              <a:solidFill>
                <a:prstClr val="black"/>
              </a:solidFill>
            </a:endParaRPr>
          </a:p>
        </p:txBody>
      </p:sp>
      <p:sp>
        <p:nvSpPr>
          <p:cNvPr id="6952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952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87453EF-1654-564C-B0FC-1DC0D34BA2C1}" type="slidenum">
              <a:rPr lang="en-US">
                <a:solidFill>
                  <a:prstClr val="black"/>
                </a:solidFill>
              </a:rPr>
              <a:pPr/>
              <a:t>3</a:t>
            </a:fld>
            <a:endParaRPr lang="en-US">
              <a:solidFill>
                <a:prstClr val="black"/>
              </a:solidFill>
            </a:endParaRPr>
          </a:p>
        </p:txBody>
      </p:sp>
      <p:sp>
        <p:nvSpPr>
          <p:cNvPr id="6809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809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FA96A5-D55B-0C46-A99F-7042AE9CD2F6}" type="slidenum">
              <a:rPr lang="en-US">
                <a:solidFill>
                  <a:prstClr val="black"/>
                </a:solidFill>
              </a:rPr>
              <a:pPr/>
              <a:t>4</a:t>
            </a:fld>
            <a:endParaRPr lang="en-US">
              <a:solidFill>
                <a:prstClr val="black"/>
              </a:solidFill>
            </a:endParaRPr>
          </a:p>
        </p:txBody>
      </p:sp>
      <p:sp>
        <p:nvSpPr>
          <p:cNvPr id="656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6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B777C2-5236-7F46-BB95-B358C324EFAE}" type="slidenum">
              <a:rPr lang="en-US">
                <a:solidFill>
                  <a:prstClr val="black"/>
                </a:solidFill>
              </a:rPr>
              <a:pPr/>
              <a:t>5</a:t>
            </a:fld>
            <a:endParaRPr lang="en-US">
              <a:solidFill>
                <a:prstClr val="black"/>
              </a:solidFill>
            </a:endParaRPr>
          </a:p>
        </p:txBody>
      </p:sp>
      <p:sp>
        <p:nvSpPr>
          <p:cNvPr id="7034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34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FA96A5-D55B-0C46-A99F-7042AE9CD2F6}" type="slidenum">
              <a:rPr lang="en-US">
                <a:solidFill>
                  <a:prstClr val="black"/>
                </a:solidFill>
              </a:rPr>
              <a:pPr/>
              <a:t>6</a:t>
            </a:fld>
            <a:endParaRPr lang="en-US">
              <a:solidFill>
                <a:prstClr val="black"/>
              </a:solidFill>
            </a:endParaRPr>
          </a:p>
        </p:txBody>
      </p:sp>
      <p:sp>
        <p:nvSpPr>
          <p:cNvPr id="656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6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B777C2-5236-7F46-BB95-B358C324EFAE}" type="slidenum">
              <a:rPr lang="en-US">
                <a:solidFill>
                  <a:prstClr val="black"/>
                </a:solidFill>
              </a:rPr>
              <a:pPr/>
              <a:t>7</a:t>
            </a:fld>
            <a:endParaRPr lang="en-US">
              <a:solidFill>
                <a:prstClr val="black"/>
              </a:solidFill>
            </a:endParaRPr>
          </a:p>
        </p:txBody>
      </p:sp>
      <p:sp>
        <p:nvSpPr>
          <p:cNvPr id="7034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34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0514354-A5FA-744F-9764-A8DABE7E3EB3}" type="slidenum">
              <a:rPr lang="en-US">
                <a:solidFill>
                  <a:prstClr val="black"/>
                </a:solidFill>
              </a:rPr>
              <a:pPr/>
              <a:t>8</a:t>
            </a:fld>
            <a:endParaRPr lang="en-US">
              <a:solidFill>
                <a:prstClr val="black"/>
              </a:solidFill>
            </a:endParaRPr>
          </a:p>
        </p:txBody>
      </p:sp>
      <p:sp>
        <p:nvSpPr>
          <p:cNvPr id="6625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625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2D1B00-4FCE-644C-B10A-D7BF42638D7B}" type="slidenum">
              <a:rPr lang="en-US">
                <a:solidFill>
                  <a:prstClr val="black"/>
                </a:solidFill>
              </a:rPr>
              <a:pPr/>
              <a:t>9</a:t>
            </a:fld>
            <a:endParaRPr lang="en-US">
              <a:solidFill>
                <a:prstClr val="black"/>
              </a:solidFill>
            </a:endParaRPr>
          </a:p>
        </p:txBody>
      </p:sp>
      <p:sp>
        <p:nvSpPr>
          <p:cNvPr id="6645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645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A5320528-45E6-6F4A-BDBD-D34135776BC2}"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solidFill>
                <a:srgbClr val="000000"/>
              </a:solidFill>
            </a:endParaRPr>
          </a:p>
        </p:txBody>
      </p:sp>
      <p:sp>
        <p:nvSpPr>
          <p:cNvPr id="3" name="Footer Placeholder 2"/>
          <p:cNvSpPr>
            <a:spLocks noGrp="1"/>
          </p:cNvSpPr>
          <p:nvPr>
            <p:ph type="ftr" sz="quarter" idx="11"/>
          </p:nvPr>
        </p:nvSpPr>
        <p:spPr/>
        <p:txBody>
          <a:bodyPr/>
          <a:lstStyle>
            <a:lvl1pPr>
              <a:defRPr/>
            </a:lvl1pPr>
          </a:lstStyle>
          <a:p>
            <a:endParaRPr lang="en-US">
              <a:solidFill>
                <a:srgbClr val="000000"/>
              </a:solidFill>
            </a:endParaRPr>
          </a:p>
        </p:txBody>
      </p:sp>
      <p:sp>
        <p:nvSpPr>
          <p:cNvPr id="4" name="Slide Number Placeholder 3"/>
          <p:cNvSpPr>
            <a:spLocks noGrp="1"/>
          </p:cNvSpPr>
          <p:nvPr>
            <p:ph type="sldNum" sz="quarter" idx="12"/>
          </p:nvPr>
        </p:nvSpPr>
        <p:spPr/>
        <p:txBody>
          <a:bodyPr/>
          <a:lstStyle>
            <a:lvl1pPr>
              <a:defRPr smtClean="0"/>
            </a:lvl1pPr>
          </a:lstStyle>
          <a:p>
            <a:fld id="{1E538305-0D58-0B49-BD11-B32400BF04B3}"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1C23A246-811D-8941-9F37-1C878F4411E5}"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4.xml"/><Relationship Id="rId6" Type="http://schemas.openxmlformats.org/officeDocument/2006/relationships/slide" Target="slide6.xml"/><Relationship Id="rId7" Type="http://schemas.openxmlformats.org/officeDocument/2006/relationships/slide" Target="slide8.xml"/><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7" Type="http://schemas.openxmlformats.org/officeDocument/2006/relationships/image" Target="../media/image18.png"/><Relationship Id="rId8" Type="http://schemas.openxmlformats.org/officeDocument/2006/relationships/image" Target="../media/image19.png"/><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smtClean="0">
                <a:solidFill>
                  <a:srgbClr val="000000"/>
                </a:solidFill>
              </a:rPr>
              <a:t>Recursive Strategies</a:t>
            </a:r>
            <a:endParaRPr lang="en-US" sz="3600" dirty="0">
              <a:solidFill>
                <a:srgbClr val="000000"/>
              </a:solidFill>
            </a:endParaRPr>
          </a:p>
        </p:txBody>
      </p:sp>
      <p:sp>
        <p:nvSpPr>
          <p:cNvPr id="4" name="Rectangle 22"/>
          <p:cNvSpPr>
            <a:spLocks noChangeArrowheads="1"/>
          </p:cNvSpPr>
          <p:nvPr/>
        </p:nvSpPr>
        <p:spPr bwMode="auto">
          <a:xfrm>
            <a:off x="1671638" y="573088"/>
            <a:ext cx="1400261"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a:t>
            </a:r>
            <a:r>
              <a:rPr lang="en-US" dirty="0" smtClean="0">
                <a:solidFill>
                  <a:srgbClr val="000000"/>
                </a:solidFill>
                <a:latin typeface="Helvetica" charset="0"/>
              </a:rPr>
              <a:t> 8</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601405"/>
            <a:ext cx="3657600" cy="246221"/>
          </a:xfrm>
          <a:prstGeom prst="rect">
            <a:avLst/>
          </a:prstGeom>
          <a:noFill/>
          <a:ln w="9525">
            <a:noFill/>
            <a:miter lim="800000"/>
            <a:headEnd/>
            <a:tailEnd/>
          </a:ln>
          <a:effectLst/>
        </p:spPr>
        <p:txBody>
          <a:bodyPr wrap="square">
            <a:prstTxWarp prst="textNoShape">
              <a:avLst/>
            </a:prstTxWarp>
            <a:spAutoFit/>
          </a:bodyPr>
          <a:lstStyle/>
          <a:p>
            <a:pPr algn="ctr"/>
            <a:r>
              <a:rPr lang="en-US" sz="1000" b="0" i="1" dirty="0" smtClean="0"/>
              <a:t>Tactics without strategy is the noise before defeat.</a:t>
            </a:r>
            <a:endParaRPr lang="en-US" sz="1000" b="0" i="1" dirty="0">
              <a:solidFill>
                <a:srgbClr val="000000"/>
              </a:solidFill>
            </a:endParaRPr>
          </a:p>
        </p:txBody>
      </p:sp>
      <p:sp>
        <p:nvSpPr>
          <p:cNvPr id="7" name="Rectangle 25"/>
          <p:cNvSpPr>
            <a:spLocks noChangeArrowheads="1"/>
          </p:cNvSpPr>
          <p:nvPr/>
        </p:nvSpPr>
        <p:spPr bwMode="auto">
          <a:xfrm>
            <a:off x="4267200" y="1880810"/>
            <a:ext cx="2338388" cy="246221"/>
          </a:xfrm>
          <a:prstGeom prst="rect">
            <a:avLst/>
          </a:prstGeom>
          <a:noFill/>
          <a:ln w="9525">
            <a:noFill/>
            <a:miter lim="800000"/>
            <a:headEnd/>
            <a:tailEnd/>
          </a:ln>
          <a:effectLst/>
        </p:spPr>
        <p:txBody>
          <a:bodyPr wrap="square">
            <a:prstTxWarp prst="textNoShape">
              <a:avLst/>
            </a:prstTxWarp>
            <a:spAutoFit/>
          </a:bodyPr>
          <a:lstStyle/>
          <a:p>
            <a:pPr algn="r"/>
            <a:r>
              <a:rPr lang="en-US" sz="1000" b="0" dirty="0" smtClean="0">
                <a:solidFill>
                  <a:srgbClr val="000000"/>
                </a:solidFill>
              </a:rPr>
              <a:t>—</a:t>
            </a:r>
            <a:r>
              <a:rPr lang="en-US" sz="1000" b="0" dirty="0" smtClean="0"/>
              <a:t>Sun Tzu, ~5</a:t>
            </a:r>
            <a:r>
              <a:rPr lang="en-US" sz="1000" b="0" baseline="30000" dirty="0" smtClean="0"/>
              <a:t>th</a:t>
            </a:r>
            <a:r>
              <a:rPr lang="en-US" sz="1000" b="0" dirty="0" smtClean="0"/>
              <a:t> century</a:t>
            </a:r>
            <a:r>
              <a:rPr lang="en-US" sz="800" b="0" dirty="0" smtClean="0"/>
              <a:t> BCE</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5.1 </a:t>
            </a:r>
            <a:r>
              <a:rPr lang="en-US" sz="2400" b="0" u="sng" dirty="0" smtClean="0">
                <a:solidFill>
                  <a:srgbClr val="3333CC"/>
                </a:solidFill>
              </a:rPr>
              <a:t> The Towers of Hanoi</a:t>
            </a:r>
            <a:endParaRPr lang="en-US" sz="2400" b="0" u="sng" dirty="0">
              <a:solidFill>
                <a:srgbClr val="3333CC"/>
              </a:solidFill>
            </a:endParaRP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5.2  </a:t>
            </a:r>
            <a:r>
              <a:rPr lang="en-US" sz="2400" b="0" u="sng" dirty="0" smtClean="0">
                <a:solidFill>
                  <a:srgbClr val="3333CC"/>
                </a:solidFill>
              </a:rPr>
              <a:t>The subset-sum problem</a:t>
            </a:r>
            <a:endParaRPr lang="en-US" sz="2400" b="0" u="sng" dirty="0">
              <a:solidFill>
                <a:srgbClr val="3333CC"/>
              </a:solidFill>
            </a:endParaRP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5.3 </a:t>
            </a:r>
            <a:r>
              <a:rPr lang="en-US" sz="2400" b="0" u="sng" dirty="0" smtClean="0">
                <a:solidFill>
                  <a:srgbClr val="3333CC"/>
                </a:solidFill>
              </a:rPr>
              <a:t> Generating permutations</a:t>
            </a:r>
            <a:endParaRPr lang="en-US" sz="2400" b="0" u="sng" dirty="0">
              <a:solidFill>
                <a:srgbClr val="3333CC"/>
              </a:solidFill>
            </a:endParaRP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5.4 </a:t>
            </a:r>
            <a:r>
              <a:rPr lang="en-US" sz="2400" b="0" u="sng" dirty="0" smtClean="0">
                <a:solidFill>
                  <a:srgbClr val="3333CC"/>
                </a:solidFill>
              </a:rPr>
              <a:t> Graphical recursion</a:t>
            </a:r>
            <a:endParaRPr lang="en-US" sz="2400" b="0" u="sng" dirty="0">
              <a:solidFill>
                <a:srgbClr val="3333CC"/>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Exercise: Fractal Coastline</a:t>
            </a:r>
            <a:endParaRPr lang="en-US" sz="4000" dirty="0">
              <a:solidFill>
                <a:schemeClr val="tx1"/>
              </a:solidFill>
            </a:endParaRPr>
          </a:p>
        </p:txBody>
      </p:sp>
      <p:pic>
        <p:nvPicPr>
          <p:cNvPr id="634892" name="Picture 12" descr="Graphics-3"/>
          <p:cNvPicPr>
            <a:picLocks noChangeAspect="1" noChangeArrowheads="1"/>
          </p:cNvPicPr>
          <p:nvPr/>
        </p:nvPicPr>
        <p:blipFill>
          <a:blip r:embed="rId3"/>
          <a:srcRect/>
          <a:stretch>
            <a:fillRect/>
          </a:stretch>
        </p:blipFill>
        <p:spPr bwMode="auto">
          <a:xfrm>
            <a:off x="2308225" y="3986213"/>
            <a:ext cx="4524375" cy="2274887"/>
          </a:xfrm>
          <a:prstGeom prst="rect">
            <a:avLst/>
          </a:prstGeom>
          <a:noFill/>
        </p:spPr>
      </p:pic>
      <p:sp>
        <p:nvSpPr>
          <p:cNvPr id="634899" name="Text Box 19"/>
          <p:cNvSpPr txBox="1">
            <a:spLocks noChangeArrowheads="1"/>
          </p:cNvSpPr>
          <p:nvPr/>
        </p:nvSpPr>
        <p:spPr bwMode="auto">
          <a:xfrm>
            <a:off x="2341563" y="3967163"/>
            <a:ext cx="4446587" cy="244475"/>
          </a:xfrm>
          <a:prstGeom prst="rect">
            <a:avLst/>
          </a:prstGeom>
          <a:noFill/>
          <a:ln w="9525">
            <a:noFill/>
            <a:miter lim="800000"/>
            <a:headEnd/>
            <a:tailEnd/>
          </a:ln>
          <a:effectLst/>
        </p:spPr>
        <p:txBody>
          <a:bodyPr>
            <a:prstTxWarp prst="textNoShape">
              <a:avLst/>
            </a:prstTxWarp>
            <a:spAutoFit/>
          </a:bodyPr>
          <a:lstStyle/>
          <a:p>
            <a:pPr algn="ctr"/>
            <a:r>
              <a:rPr lang="en-US" sz="1000" dirty="0">
                <a:solidFill>
                  <a:srgbClr val="333333"/>
                </a:solidFill>
                <a:latin typeface="Helvetica Neue"/>
              </a:rPr>
              <a:t>Coastline</a:t>
            </a:r>
          </a:p>
        </p:txBody>
      </p:sp>
      <p:pic>
        <p:nvPicPr>
          <p:cNvPr id="634900" name="Picture 20" descr="CoastlineEndpoints"/>
          <p:cNvPicPr>
            <a:picLocks noChangeAspect="1" noChangeArrowheads="1"/>
          </p:cNvPicPr>
          <p:nvPr/>
        </p:nvPicPr>
        <p:blipFill>
          <a:blip r:embed="rId4"/>
          <a:srcRect/>
          <a:stretch>
            <a:fillRect/>
          </a:stretch>
        </p:blipFill>
        <p:spPr bwMode="auto">
          <a:xfrm>
            <a:off x="2844800" y="4348163"/>
            <a:ext cx="3455988" cy="1735137"/>
          </a:xfrm>
          <a:prstGeom prst="rect">
            <a:avLst/>
          </a:prstGeom>
          <a:noFill/>
        </p:spPr>
      </p:pic>
      <p:sp>
        <p:nvSpPr>
          <p:cNvPr id="634887" name="Rectangle 7"/>
          <p:cNvSpPr>
            <a:spLocks noChangeArrowheads="1"/>
          </p:cNvSpPr>
          <p:nvPr/>
        </p:nvSpPr>
        <p:spPr bwMode="auto">
          <a:xfrm>
            <a:off x="482600" y="1155700"/>
            <a:ext cx="8128000" cy="2730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30000"/>
              </a:spcAft>
              <a:buFontTx/>
              <a:buChar char="•"/>
            </a:pPr>
            <a:r>
              <a:rPr lang="en-US" sz="2400" b="0" dirty="0">
                <a:solidFill>
                  <a:srgbClr val="000000"/>
                </a:solidFill>
              </a:rPr>
              <a:t>Exercise </a:t>
            </a:r>
            <a:r>
              <a:rPr lang="en-US" sz="2400" b="0" dirty="0" smtClean="0">
                <a:solidFill>
                  <a:srgbClr val="000000"/>
                </a:solidFill>
              </a:rPr>
              <a:t>15 </a:t>
            </a:r>
            <a:r>
              <a:rPr lang="en-US" sz="2400" b="0" dirty="0">
                <a:solidFill>
                  <a:srgbClr val="000000"/>
                </a:solidFill>
              </a:rPr>
              <a:t>on page</a:t>
            </a:r>
            <a:r>
              <a:rPr lang="en-US" sz="2400" b="0" dirty="0" smtClean="0">
                <a:solidFill>
                  <a:srgbClr val="000000"/>
                </a:solidFill>
              </a:rPr>
              <a:t> 384 asks </a:t>
            </a:r>
            <a:r>
              <a:rPr lang="en-US" sz="2400" b="0" dirty="0">
                <a:solidFill>
                  <a:srgbClr val="000000"/>
                </a:solidFill>
              </a:rPr>
              <a:t>you to draw a fractal coastline between two points, </a:t>
            </a:r>
            <a:r>
              <a:rPr lang="en-US" sz="2000" b="0" dirty="0">
                <a:solidFill>
                  <a:srgbClr val="000000"/>
                </a:solidFill>
                <a:latin typeface="Helvetica Neue" charset="0"/>
              </a:rPr>
              <a:t>A</a:t>
            </a:r>
            <a:r>
              <a:rPr lang="en-US" sz="2400" b="0" dirty="0">
                <a:solidFill>
                  <a:srgbClr val="000000"/>
                </a:solidFill>
              </a:rPr>
              <a:t> and </a:t>
            </a:r>
            <a:r>
              <a:rPr lang="en-US" sz="2000" b="0" dirty="0">
                <a:solidFill>
                  <a:srgbClr val="000000"/>
                </a:solidFill>
                <a:latin typeface="Helvetica Neue" charset="0"/>
              </a:rPr>
              <a:t>B</a:t>
            </a:r>
            <a:r>
              <a:rPr lang="en-US" sz="2400" b="0" dirty="0">
                <a:solidFill>
                  <a:srgbClr val="000000"/>
                </a:solidFill>
              </a:rPr>
              <a:t>, on the graphics window.</a:t>
            </a:r>
          </a:p>
          <a:p>
            <a:pPr marL="742950" lvl="1" indent="-285750" algn="just">
              <a:lnSpc>
                <a:spcPct val="85000"/>
              </a:lnSpc>
              <a:spcAft>
                <a:spcPct val="30000"/>
              </a:spcAft>
              <a:buFontTx/>
              <a:buChar char="–"/>
            </a:pPr>
            <a:r>
              <a:rPr lang="en-US" sz="2200" b="0" dirty="0">
                <a:solidFill>
                  <a:srgbClr val="000000"/>
                </a:solidFill>
                <a:ea typeface="ＭＳ Ｐゴシック" charset="-128"/>
              </a:rPr>
              <a:t>The order-0 coastline is just a straight line.</a:t>
            </a:r>
          </a:p>
          <a:p>
            <a:pPr marL="742950" lvl="1" indent="-285750" algn="just">
              <a:lnSpc>
                <a:spcPct val="85000"/>
              </a:lnSpc>
              <a:spcAft>
                <a:spcPct val="30000"/>
              </a:spcAft>
              <a:buFontTx/>
              <a:buChar char="–"/>
            </a:pPr>
            <a:r>
              <a:rPr lang="en-US" sz="2200" b="0" dirty="0">
                <a:solidFill>
                  <a:srgbClr val="000000"/>
                </a:solidFill>
                <a:ea typeface="ＭＳ Ｐゴシック" charset="-128"/>
              </a:rPr>
              <a:t>The order-1 coastline replaces that line with one containing a triangular wedge pointing randomly up or down.</a:t>
            </a:r>
          </a:p>
          <a:p>
            <a:pPr marL="742950" lvl="1" indent="-285750" algn="just">
              <a:lnSpc>
                <a:spcPct val="85000"/>
              </a:lnSpc>
              <a:spcAft>
                <a:spcPct val="30000"/>
              </a:spcAft>
              <a:buFontTx/>
              <a:buChar char="–"/>
            </a:pPr>
            <a:r>
              <a:rPr lang="en-US" sz="2200" b="0" dirty="0">
                <a:solidFill>
                  <a:srgbClr val="000000"/>
                </a:solidFill>
                <a:ea typeface="ＭＳ Ｐゴシック" charset="-128"/>
              </a:rPr>
              <a:t>The order-2 coastline does the same for each line in the order-1.</a:t>
            </a:r>
          </a:p>
          <a:p>
            <a:pPr marL="742950" lvl="1" indent="-285750" algn="just">
              <a:lnSpc>
                <a:spcPct val="85000"/>
              </a:lnSpc>
              <a:spcAft>
                <a:spcPct val="30000"/>
              </a:spcAft>
              <a:buFontTx/>
              <a:buChar char="–"/>
            </a:pPr>
            <a:r>
              <a:rPr lang="en-US" sz="2200" b="0" dirty="0">
                <a:solidFill>
                  <a:srgbClr val="000000"/>
                </a:solidFill>
                <a:ea typeface="ＭＳ Ｐゴシック" charset="-128"/>
              </a:rPr>
              <a:t>Repeating this process eventually yields an order-5 coastline.</a:t>
            </a:r>
            <a:endParaRPr lang="en-US" sz="2000" b="0" dirty="0">
              <a:solidFill>
                <a:srgbClr val="000000"/>
              </a:solidFill>
              <a:ea typeface="ＭＳ Ｐゴシック" charset="-128"/>
            </a:endParaRPr>
          </a:p>
          <a:p>
            <a:pPr marL="342900" indent="-342900" algn="just">
              <a:lnSpc>
                <a:spcPct val="85000"/>
              </a:lnSpc>
              <a:spcAft>
                <a:spcPct val="50000"/>
              </a:spcAft>
              <a:buFontTx/>
              <a:buChar char="•"/>
            </a:pPr>
            <a:endParaRPr lang="en-US" sz="2400" b="0" dirty="0">
              <a:solidFill>
                <a:srgbClr val="000000"/>
              </a:solidFill>
            </a:endParaRPr>
          </a:p>
        </p:txBody>
      </p:sp>
      <p:pic>
        <p:nvPicPr>
          <p:cNvPr id="634893" name="Picture 13" descr="Coast0"/>
          <p:cNvPicPr>
            <a:picLocks noChangeAspect="1" noChangeArrowheads="1"/>
          </p:cNvPicPr>
          <p:nvPr/>
        </p:nvPicPr>
        <p:blipFill>
          <a:blip r:embed="rId5"/>
          <a:srcRect/>
          <a:stretch>
            <a:fillRect/>
          </a:stretch>
        </p:blipFill>
        <p:spPr bwMode="auto">
          <a:xfrm>
            <a:off x="2844800" y="4348163"/>
            <a:ext cx="3455988" cy="1735137"/>
          </a:xfrm>
          <a:prstGeom prst="rect">
            <a:avLst/>
          </a:prstGeom>
          <a:noFill/>
        </p:spPr>
      </p:pic>
      <p:pic>
        <p:nvPicPr>
          <p:cNvPr id="634896" name="Picture 16" descr="Coast1"/>
          <p:cNvPicPr>
            <a:picLocks noChangeAspect="1" noChangeArrowheads="1"/>
          </p:cNvPicPr>
          <p:nvPr/>
        </p:nvPicPr>
        <p:blipFill>
          <a:blip r:embed="rId6"/>
          <a:srcRect/>
          <a:stretch>
            <a:fillRect/>
          </a:stretch>
        </p:blipFill>
        <p:spPr bwMode="auto">
          <a:xfrm>
            <a:off x="2844800" y="4348163"/>
            <a:ext cx="3455988" cy="1735137"/>
          </a:xfrm>
          <a:prstGeom prst="rect">
            <a:avLst/>
          </a:prstGeom>
          <a:noFill/>
        </p:spPr>
      </p:pic>
      <p:pic>
        <p:nvPicPr>
          <p:cNvPr id="634897" name="Picture 17" descr="Coast2"/>
          <p:cNvPicPr>
            <a:picLocks noChangeAspect="1" noChangeArrowheads="1"/>
          </p:cNvPicPr>
          <p:nvPr/>
        </p:nvPicPr>
        <p:blipFill>
          <a:blip r:embed="rId7"/>
          <a:srcRect/>
          <a:stretch>
            <a:fillRect/>
          </a:stretch>
        </p:blipFill>
        <p:spPr bwMode="auto">
          <a:xfrm>
            <a:off x="2844800" y="4348163"/>
            <a:ext cx="3455988" cy="1735137"/>
          </a:xfrm>
          <a:prstGeom prst="rect">
            <a:avLst/>
          </a:prstGeom>
          <a:noFill/>
        </p:spPr>
      </p:pic>
      <p:pic>
        <p:nvPicPr>
          <p:cNvPr id="634898" name="Picture 18" descr="Coast5"/>
          <p:cNvPicPr>
            <a:picLocks noChangeAspect="1" noChangeArrowheads="1"/>
          </p:cNvPicPr>
          <p:nvPr/>
        </p:nvPicPr>
        <p:blipFill>
          <a:blip r:embed="rId8"/>
          <a:srcRect/>
          <a:stretch>
            <a:fillRect/>
          </a:stretch>
        </p:blipFill>
        <p:spPr bwMode="auto">
          <a:xfrm>
            <a:off x="2844800" y="4348163"/>
            <a:ext cx="3455988" cy="1735137"/>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34887">
                                            <p:txEl>
                                              <p:pRg st="1" end="1"/>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0"/>
                                          </p:stCondLst>
                                        </p:cTn>
                                        <p:tgtEl>
                                          <p:spTgt spid="63489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634887">
                                            <p:txEl>
                                              <p:pRg st="2" end="2"/>
                                            </p:txEl>
                                          </p:spTgt>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0"/>
                                          </p:stCondLst>
                                        </p:cTn>
                                        <p:tgtEl>
                                          <p:spTgt spid="63489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634887">
                                            <p:txEl>
                                              <p:pRg st="3" end="3"/>
                                            </p:txEl>
                                          </p:spTgt>
                                        </p:tgtEl>
                                        <p:attrNameLst>
                                          <p:attrName>style.visibility</p:attrName>
                                        </p:attrNameLst>
                                      </p:cBhvr>
                                      <p:to>
                                        <p:strVal val="visible"/>
                                      </p:to>
                                    </p:set>
                                  </p:childTnLst>
                                </p:cTn>
                              </p:par>
                            </p:childTnLst>
                          </p:cTn>
                        </p:par>
                        <p:par>
                          <p:cTn id="21" fill="hold">
                            <p:stCondLst>
                              <p:cond delay="500"/>
                            </p:stCondLst>
                            <p:childTnLst>
                              <p:par>
                                <p:cTn id="22" presetID="1" presetClass="entr" presetSubtype="0" fill="hold" nodeType="afterEffect">
                                  <p:stCondLst>
                                    <p:cond delay="0"/>
                                  </p:stCondLst>
                                  <p:childTnLst>
                                    <p:set>
                                      <p:cBhvr>
                                        <p:cTn id="23" dur="1" fill="hold">
                                          <p:stCondLst>
                                            <p:cond delay="0"/>
                                          </p:stCondLst>
                                        </p:cTn>
                                        <p:tgtEl>
                                          <p:spTgt spid="634897"/>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499"/>
                                          </p:stCondLst>
                                        </p:cTn>
                                        <p:tgtEl>
                                          <p:spTgt spid="634887">
                                            <p:txEl>
                                              <p:pRg st="4" end="4"/>
                                            </p:txEl>
                                          </p:spTgt>
                                        </p:tgtEl>
                                        <p:attrNameLst>
                                          <p:attrName>style.visibility</p:attrName>
                                        </p:attrNameLst>
                                      </p:cBhvr>
                                      <p:to>
                                        <p:strVal val="visible"/>
                                      </p:to>
                                    </p:set>
                                  </p:childTnLst>
                                </p:cTn>
                              </p:par>
                            </p:childTnLst>
                          </p:cTn>
                        </p:par>
                        <p:par>
                          <p:cTn id="28" fill="hold">
                            <p:stCondLst>
                              <p:cond delay="500"/>
                            </p:stCondLst>
                            <p:childTnLst>
                              <p:par>
                                <p:cTn id="29" presetID="1" presetClass="entr" presetSubtype="0" fill="hold" nodeType="afterEffect">
                                  <p:stCondLst>
                                    <p:cond delay="0"/>
                                  </p:stCondLst>
                                  <p:childTnLst>
                                    <p:set>
                                      <p:cBhvr>
                                        <p:cTn id="30" dur="1" fill="hold">
                                          <p:stCondLst>
                                            <p:cond delay="0"/>
                                          </p:stCondLst>
                                        </p:cTn>
                                        <p:tgtEl>
                                          <p:spTgt spid="6348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887" grpId="0" build="p" autoUpdateAnimBg="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93922" name="Rectangle 2"/>
          <p:cNvSpPr>
            <a:spLocks noGrp="1" noChangeArrowheads="1"/>
          </p:cNvSpPr>
          <p:nvPr>
            <p:ph type="title"/>
          </p:nvPr>
        </p:nvSpPr>
        <p:spPr>
          <a:xfrm>
            <a:off x="0" y="76200"/>
            <a:ext cx="9144000" cy="1143000"/>
          </a:xfrm>
          <a:ln/>
        </p:spPr>
        <p:txBody>
          <a:bodyPr/>
          <a:lstStyle/>
          <a:p>
            <a:r>
              <a:rPr lang="en-US" sz="4000" dirty="0" smtClean="0">
                <a:solidFill>
                  <a:srgbClr val="FF0000"/>
                </a:solidFill>
              </a:rPr>
              <a:t>Methods in the </a:t>
            </a:r>
            <a:r>
              <a:rPr lang="en-US" sz="4000" dirty="0">
                <a:solidFill>
                  <a:srgbClr val="FF0000"/>
                </a:solidFill>
              </a:rPr>
              <a:t>Graphics Library</a:t>
            </a:r>
          </a:p>
        </p:txBody>
      </p:sp>
      <p:grpSp>
        <p:nvGrpSpPr>
          <p:cNvPr id="2" name="Group 3"/>
          <p:cNvGrpSpPr>
            <a:grpSpLocks/>
          </p:cNvGrpSpPr>
          <p:nvPr/>
        </p:nvGrpSpPr>
        <p:grpSpPr bwMode="auto">
          <a:xfrm>
            <a:off x="495300" y="1524000"/>
            <a:ext cx="8153400" cy="661988"/>
            <a:chOff x="288" y="1103"/>
            <a:chExt cx="5136" cy="417"/>
          </a:xfrm>
        </p:grpSpPr>
        <p:sp>
          <p:nvSpPr>
            <p:cNvPr id="593924" name="Rectangle 4"/>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3925" name="Text Box 5"/>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GWindow</a:t>
              </a:r>
              <a:r>
                <a:rPr lang="en-US" sz="2000" dirty="0" smtClean="0">
                  <a:solidFill>
                    <a:srgbClr val="000000"/>
                  </a:solidFill>
                  <a:latin typeface="Courier New" charset="0"/>
                </a:rPr>
                <a:t> </a:t>
              </a:r>
              <a:r>
                <a:rPr lang="en-US" sz="2000" dirty="0" err="1" smtClean="0">
                  <a:solidFill>
                    <a:srgbClr val="000000"/>
                  </a:solidFill>
                  <a:latin typeface="Courier New" charset="0"/>
                </a:rPr>
                <a:t>gw(</a:t>
              </a:r>
              <a:r>
                <a:rPr lang="en-US" sz="2000" b="0" i="1" dirty="0" err="1" smtClean="0">
                  <a:solidFill>
                    <a:srgbClr val="000000"/>
                  </a:solidFill>
                  <a:latin typeface="Times New Roman"/>
                  <a:cs typeface="Times New Roman"/>
                </a:rPr>
                <a:t>width</a:t>
              </a:r>
              <a:r>
                <a:rPr lang="en-US" sz="2000" dirty="0" smtClean="0">
                  <a:solidFill>
                    <a:srgbClr val="000000"/>
                  </a:solidFill>
                  <a:latin typeface="Courier New" charset="0"/>
                </a:rPr>
                <a:t>,</a:t>
              </a:r>
              <a:r>
                <a:rPr lang="en-US" sz="2000" b="0" i="1" dirty="0" smtClean="0">
                  <a:solidFill>
                    <a:srgbClr val="000000"/>
                  </a:solidFill>
                  <a:latin typeface="Times New Roman"/>
                  <a:cs typeface="Times New Roman"/>
                </a:rPr>
                <a:t> height</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593926" name="Text Box 6"/>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Creates a graphics window with the specified dimensions.</a:t>
              </a:r>
              <a:endParaRPr lang="en-US" sz="1800" b="0" dirty="0">
                <a:solidFill>
                  <a:srgbClr val="000000"/>
                </a:solidFill>
              </a:endParaRPr>
            </a:p>
          </p:txBody>
        </p:sp>
      </p:grpSp>
      <p:grpSp>
        <p:nvGrpSpPr>
          <p:cNvPr id="3" name="Group 11"/>
          <p:cNvGrpSpPr>
            <a:grpSpLocks/>
          </p:cNvGrpSpPr>
          <p:nvPr/>
        </p:nvGrpSpPr>
        <p:grpSpPr bwMode="auto">
          <a:xfrm>
            <a:off x="495300" y="2157790"/>
            <a:ext cx="8153400" cy="685801"/>
            <a:chOff x="288" y="1088"/>
            <a:chExt cx="5136" cy="432"/>
          </a:xfrm>
        </p:grpSpPr>
        <p:sp>
          <p:nvSpPr>
            <p:cNvPr id="38" name="Rectangle 12"/>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39" name="Text Box 13"/>
            <p:cNvSpPr txBox="1">
              <a:spLocks noChangeArrowheads="1"/>
            </p:cNvSpPr>
            <p:nvPr/>
          </p:nvSpPr>
          <p:spPr bwMode="auto">
            <a:xfrm>
              <a:off x="384" y="1088"/>
              <a:ext cx="4944" cy="25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smtClean="0">
                  <a:solidFill>
                    <a:srgbClr val="000000"/>
                  </a:solidFill>
                  <a:latin typeface="Courier New" charset="0"/>
                </a:rPr>
                <a:t>gw.drawLine(</a:t>
              </a:r>
              <a:r>
                <a:rPr lang="en-US" sz="1800" b="0" i="1" dirty="0" smtClean="0">
                  <a:solidFill>
                    <a:srgbClr val="000000"/>
                  </a:solidFill>
                </a:rPr>
                <a:t>x</a:t>
              </a:r>
              <a:r>
                <a:rPr lang="en-US" sz="1800" b="0" baseline="-25000" dirty="0" smtClean="0">
                  <a:solidFill>
                    <a:srgbClr val="000000"/>
                  </a:solidFill>
                </a:rPr>
                <a:t>0</a:t>
              </a:r>
              <a:r>
                <a:rPr lang="en-US" sz="2000" dirty="0" smtClean="0">
                  <a:solidFill>
                    <a:srgbClr val="000000"/>
                  </a:solidFill>
                  <a:latin typeface="Courier New" charset="0"/>
                </a:rPr>
                <a:t>,</a:t>
              </a:r>
              <a:r>
                <a:rPr lang="en-US" sz="1800" b="0" i="1" dirty="0" smtClean="0">
                  <a:solidFill>
                    <a:srgbClr val="000000"/>
                  </a:solidFill>
                </a:rPr>
                <a:t> y</a:t>
              </a:r>
              <a:r>
                <a:rPr lang="en-US" sz="1800" b="0" baseline="-25000" dirty="0" smtClean="0">
                  <a:solidFill>
                    <a:srgbClr val="000000"/>
                  </a:solidFill>
                </a:rPr>
                <a:t>0</a:t>
              </a:r>
              <a:r>
                <a:rPr lang="en-US" sz="2000" dirty="0" smtClean="0">
                  <a:solidFill>
                    <a:srgbClr val="000000"/>
                  </a:solidFill>
                  <a:latin typeface="Courier New" charset="0"/>
                </a:rPr>
                <a:t>,</a:t>
              </a:r>
              <a:r>
                <a:rPr lang="en-US" sz="2000" dirty="0" smtClean="0">
                  <a:solidFill>
                    <a:srgbClr val="000000"/>
                  </a:solidFill>
                  <a:latin typeface="Times New Roman"/>
                  <a:cs typeface="Times New Roman"/>
                </a:rPr>
                <a:t> </a:t>
              </a:r>
              <a:r>
                <a:rPr lang="en-US" sz="1800" b="0" i="1" dirty="0" smtClean="0">
                  <a:solidFill>
                    <a:srgbClr val="000000"/>
                  </a:solidFill>
                </a:rPr>
                <a:t>x</a:t>
              </a:r>
              <a:r>
                <a:rPr lang="en-US" sz="1800" b="0" baseline="-25000" dirty="0" smtClean="0">
                  <a:solidFill>
                    <a:srgbClr val="000000"/>
                  </a:solidFill>
                </a:rPr>
                <a:t>1</a:t>
              </a:r>
              <a:r>
                <a:rPr lang="en-US" sz="2000" dirty="0" smtClean="0">
                  <a:solidFill>
                    <a:srgbClr val="000000"/>
                  </a:solidFill>
                  <a:latin typeface="Courier New" charset="0"/>
                </a:rPr>
                <a:t>,</a:t>
              </a:r>
              <a:r>
                <a:rPr lang="en-US" sz="2000" b="0" i="1" dirty="0" smtClean="0">
                  <a:solidFill>
                    <a:srgbClr val="000000"/>
                  </a:solidFill>
                </a:rPr>
                <a:t> </a:t>
              </a:r>
              <a:r>
                <a:rPr lang="en-US" sz="1800" b="0" i="1" dirty="0" smtClean="0">
                  <a:solidFill>
                    <a:srgbClr val="000000"/>
                  </a:solidFill>
                </a:rPr>
                <a:t>y</a:t>
              </a:r>
              <a:r>
                <a:rPr lang="en-US" sz="1800" b="0" baseline="-25000" dirty="0" smtClean="0">
                  <a:solidFill>
                    <a:srgbClr val="000000"/>
                  </a:solidFill>
                </a:rPr>
                <a:t>1</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40" name="Text Box 14"/>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Draws a line</a:t>
              </a:r>
              <a:r>
                <a:rPr lang="en-US" sz="1800" b="0" dirty="0" smtClean="0">
                  <a:solidFill>
                    <a:srgbClr val="000000"/>
                  </a:solidFill>
                </a:rPr>
                <a:t> connecting the points (</a:t>
              </a:r>
              <a:r>
                <a:rPr lang="en-US" sz="1800" b="0" i="1" dirty="0" smtClean="0">
                  <a:solidFill>
                    <a:srgbClr val="000000"/>
                  </a:solidFill>
                </a:rPr>
                <a:t>x</a:t>
              </a:r>
              <a:r>
                <a:rPr lang="en-US" sz="1800" b="0" baseline="-25000" dirty="0" smtClean="0">
                  <a:solidFill>
                    <a:srgbClr val="000000"/>
                  </a:solidFill>
                </a:rPr>
                <a:t>0</a:t>
              </a:r>
              <a:r>
                <a:rPr lang="en-US" sz="1800" b="0" dirty="0" smtClean="0">
                  <a:solidFill>
                    <a:srgbClr val="000000"/>
                  </a:solidFill>
                </a:rPr>
                <a:t>, </a:t>
              </a:r>
              <a:r>
                <a:rPr lang="en-US" sz="1800" b="0" i="1" dirty="0" smtClean="0">
                  <a:solidFill>
                    <a:srgbClr val="000000"/>
                  </a:solidFill>
                </a:rPr>
                <a:t>y</a:t>
              </a:r>
              <a:r>
                <a:rPr lang="en-US" sz="1800" b="0" baseline="-25000" dirty="0" smtClean="0">
                  <a:solidFill>
                    <a:srgbClr val="000000"/>
                  </a:solidFill>
                </a:rPr>
                <a:t>0</a:t>
              </a:r>
              <a:r>
                <a:rPr lang="en-US" sz="1800" b="0" dirty="0" smtClean="0">
                  <a:solidFill>
                    <a:srgbClr val="000000"/>
                  </a:solidFill>
                </a:rPr>
                <a:t>) and (</a:t>
              </a:r>
              <a:r>
                <a:rPr lang="en-US" sz="1800" b="0" i="1" dirty="0" smtClean="0">
                  <a:solidFill>
                    <a:srgbClr val="000000"/>
                  </a:solidFill>
                </a:rPr>
                <a:t>x</a:t>
              </a:r>
              <a:r>
                <a:rPr lang="en-US" sz="1800" b="0" baseline="-25000" dirty="0" smtClean="0">
                  <a:solidFill>
                    <a:srgbClr val="000000"/>
                  </a:solidFill>
                </a:rPr>
                <a:t>1</a:t>
              </a:r>
              <a:r>
                <a:rPr lang="en-US" sz="1800" b="0" dirty="0" smtClean="0">
                  <a:solidFill>
                    <a:srgbClr val="000000"/>
                  </a:solidFill>
                </a:rPr>
                <a:t>, </a:t>
              </a:r>
              <a:r>
                <a:rPr lang="en-US" sz="1800" b="0" i="1" dirty="0" smtClean="0">
                  <a:solidFill>
                    <a:srgbClr val="000000"/>
                  </a:solidFill>
                </a:rPr>
                <a:t>y</a:t>
              </a:r>
              <a:r>
                <a:rPr lang="en-US" sz="1800" b="0" baseline="-25000" dirty="0" smtClean="0">
                  <a:solidFill>
                    <a:srgbClr val="000000"/>
                  </a:solidFill>
                </a:rPr>
                <a:t>1</a:t>
              </a:r>
              <a:r>
                <a:rPr lang="en-US" sz="1800" b="0" dirty="0" smtClean="0">
                  <a:solidFill>
                    <a:srgbClr val="000000"/>
                  </a:solidFill>
                </a:rPr>
                <a:t>).</a:t>
              </a:r>
              <a:endParaRPr lang="en-US" sz="1800" b="0" dirty="0">
                <a:solidFill>
                  <a:srgbClr val="000000"/>
                </a:solidFill>
              </a:endParaRPr>
            </a:p>
          </p:txBody>
        </p:sp>
      </p:grpSp>
      <p:grpSp>
        <p:nvGrpSpPr>
          <p:cNvPr id="4" name="Group 11"/>
          <p:cNvGrpSpPr>
            <a:grpSpLocks/>
          </p:cNvGrpSpPr>
          <p:nvPr/>
        </p:nvGrpSpPr>
        <p:grpSpPr bwMode="auto">
          <a:xfrm>
            <a:off x="495300" y="2808288"/>
            <a:ext cx="8153400" cy="917576"/>
            <a:chOff x="288" y="1088"/>
            <a:chExt cx="5136" cy="578"/>
          </a:xfrm>
        </p:grpSpPr>
        <p:sp>
          <p:nvSpPr>
            <p:cNvPr id="593932" name="Rectangle 12"/>
            <p:cNvSpPr>
              <a:spLocks noChangeArrowheads="1"/>
            </p:cNvSpPr>
            <p:nvPr/>
          </p:nvSpPr>
          <p:spPr bwMode="auto">
            <a:xfrm>
              <a:off x="288" y="1103"/>
              <a:ext cx="5136" cy="563"/>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3933" name="Text Box 13"/>
            <p:cNvSpPr txBox="1">
              <a:spLocks noChangeArrowheads="1"/>
            </p:cNvSpPr>
            <p:nvPr/>
          </p:nvSpPr>
          <p:spPr bwMode="auto">
            <a:xfrm>
              <a:off x="384" y="1088"/>
              <a:ext cx="4944" cy="25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smtClean="0">
                  <a:solidFill>
                    <a:srgbClr val="000000"/>
                  </a:solidFill>
                  <a:latin typeface="Courier New" charset="0"/>
                </a:rPr>
                <a:t>gw.drawPolarLine(</a:t>
              </a:r>
              <a:r>
                <a:rPr lang="en-US" sz="1800" b="0" i="1" dirty="0" smtClean="0">
                  <a:solidFill>
                    <a:srgbClr val="000000"/>
                  </a:solidFill>
                </a:rPr>
                <a:t>x</a:t>
              </a:r>
              <a:r>
                <a:rPr lang="en-US" sz="1800" b="0" baseline="-25000" dirty="0" smtClean="0">
                  <a:solidFill>
                    <a:srgbClr val="000000"/>
                  </a:solidFill>
                </a:rPr>
                <a:t>0</a:t>
              </a:r>
              <a:r>
                <a:rPr lang="en-US" sz="2000" dirty="0" smtClean="0">
                  <a:solidFill>
                    <a:srgbClr val="000000"/>
                  </a:solidFill>
                  <a:latin typeface="Courier New" charset="0"/>
                </a:rPr>
                <a:t>,</a:t>
              </a:r>
              <a:r>
                <a:rPr lang="en-US" sz="1800" b="0" i="1" dirty="0" smtClean="0">
                  <a:solidFill>
                    <a:srgbClr val="000000"/>
                  </a:solidFill>
                </a:rPr>
                <a:t> y</a:t>
              </a:r>
              <a:r>
                <a:rPr lang="en-US" sz="1800" b="0" baseline="-25000" dirty="0" smtClean="0">
                  <a:solidFill>
                    <a:srgbClr val="000000"/>
                  </a:solidFill>
                </a:rPr>
                <a:t>0</a:t>
              </a:r>
              <a:r>
                <a:rPr lang="en-US" sz="2000" dirty="0" smtClean="0">
                  <a:solidFill>
                    <a:srgbClr val="000000"/>
                  </a:solidFill>
                  <a:latin typeface="Courier New" charset="0"/>
                </a:rPr>
                <a:t>,</a:t>
              </a:r>
              <a:r>
                <a:rPr lang="en-US" sz="2000" dirty="0" smtClean="0">
                  <a:solidFill>
                    <a:srgbClr val="000000"/>
                  </a:solidFill>
                  <a:latin typeface="Times New Roman"/>
                  <a:cs typeface="Times New Roman"/>
                </a:rPr>
                <a:t> </a:t>
              </a:r>
              <a:r>
                <a:rPr lang="en-US" sz="1800" b="0" i="1" dirty="0" err="1" smtClean="0">
                  <a:solidFill>
                    <a:srgbClr val="000000"/>
                  </a:solidFill>
                </a:rPr>
                <a:t>r</a:t>
              </a:r>
              <a:r>
                <a:rPr lang="en-US" sz="2000" dirty="0" smtClean="0">
                  <a:solidFill>
                    <a:srgbClr val="000000"/>
                  </a:solidFill>
                  <a:latin typeface="Courier New" charset="0"/>
                </a:rPr>
                <a:t>,</a:t>
              </a:r>
              <a:r>
                <a:rPr lang="en-US" sz="2000" b="0" i="1" dirty="0" smtClean="0">
                  <a:solidFill>
                    <a:srgbClr val="000000"/>
                  </a:solidFill>
                </a:rPr>
                <a:t> </a:t>
              </a:r>
              <a:r>
                <a:rPr lang="en-US" sz="1800" b="0" i="1" dirty="0" smtClean="0">
                  <a:solidFill>
                    <a:srgbClr val="000000"/>
                  </a:solidFill>
                </a:rPr>
                <a:t>theta</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593934" name="Text Box 14"/>
            <p:cNvSpPr txBox="1">
              <a:spLocks noChangeArrowheads="1"/>
            </p:cNvSpPr>
            <p:nvPr/>
          </p:nvSpPr>
          <p:spPr bwMode="auto">
            <a:xfrm>
              <a:off x="576" y="1280"/>
              <a:ext cx="4800" cy="375"/>
            </a:xfrm>
            <a:prstGeom prst="rect">
              <a:avLst/>
            </a:prstGeom>
            <a:noFill/>
            <a:ln w="9525">
              <a:noFill/>
              <a:miter lim="800000"/>
              <a:headEnd/>
              <a:tailEnd/>
            </a:ln>
            <a:effectLst/>
          </p:spPr>
          <p:txBody>
            <a:bodyPr>
              <a:prstTxWarp prst="textNoShape">
                <a:avLst/>
              </a:prstTxWarp>
              <a:spAutoFit/>
            </a:bodyPr>
            <a:lstStyle/>
            <a:p>
              <a:pPr algn="just">
                <a:lnSpc>
                  <a:spcPct val="90000"/>
                </a:lnSpc>
                <a:spcBef>
                  <a:spcPct val="50000"/>
                </a:spcBef>
              </a:pPr>
              <a:r>
                <a:rPr lang="en-US" sz="1800" b="0" dirty="0">
                  <a:solidFill>
                    <a:srgbClr val="000000"/>
                  </a:solidFill>
                </a:rPr>
                <a:t>Draws a line</a:t>
              </a:r>
              <a:r>
                <a:rPr lang="en-US" sz="1800" b="0" dirty="0" smtClean="0">
                  <a:solidFill>
                    <a:srgbClr val="000000"/>
                  </a:solidFill>
                </a:rPr>
                <a:t> </a:t>
              </a:r>
              <a:r>
                <a:rPr lang="en-US" sz="1800" b="0" i="1" dirty="0" err="1" smtClean="0">
                  <a:solidFill>
                    <a:srgbClr val="000000"/>
                  </a:solidFill>
                </a:rPr>
                <a:t>r</a:t>
              </a:r>
              <a:r>
                <a:rPr lang="en-US" sz="1800" b="0" dirty="0" smtClean="0">
                  <a:solidFill>
                    <a:srgbClr val="000000"/>
                  </a:solidFill>
                </a:rPr>
                <a:t> pixels long in direction </a:t>
              </a:r>
              <a:r>
                <a:rPr lang="en-US" sz="1800" b="0" i="1" dirty="0" smtClean="0">
                  <a:solidFill>
                    <a:srgbClr val="000000"/>
                  </a:solidFill>
                </a:rPr>
                <a:t>theta</a:t>
              </a:r>
              <a:r>
                <a:rPr lang="en-US" sz="1800" b="0" dirty="0" smtClean="0">
                  <a:solidFill>
                    <a:srgbClr val="000000"/>
                  </a:solidFill>
                </a:rPr>
                <a:t> from (</a:t>
              </a:r>
              <a:r>
                <a:rPr lang="en-US" sz="1800" b="0" i="1" dirty="0" smtClean="0">
                  <a:solidFill>
                    <a:srgbClr val="000000"/>
                  </a:solidFill>
                </a:rPr>
                <a:t>x</a:t>
              </a:r>
              <a:r>
                <a:rPr lang="en-US" sz="1800" b="0" baseline="-25000" dirty="0" smtClean="0">
                  <a:solidFill>
                    <a:srgbClr val="000000"/>
                  </a:solidFill>
                </a:rPr>
                <a:t>0</a:t>
              </a:r>
              <a:r>
                <a:rPr lang="en-US" sz="1800" b="0" dirty="0" smtClean="0">
                  <a:solidFill>
                    <a:srgbClr val="000000"/>
                  </a:solidFill>
                </a:rPr>
                <a:t>, </a:t>
              </a:r>
              <a:r>
                <a:rPr lang="en-US" sz="1800" b="0" i="1" dirty="0" smtClean="0">
                  <a:solidFill>
                    <a:srgbClr val="000000"/>
                  </a:solidFill>
                </a:rPr>
                <a:t>y</a:t>
              </a:r>
              <a:r>
                <a:rPr lang="en-US" sz="1800" b="0" baseline="-25000" dirty="0" smtClean="0">
                  <a:solidFill>
                    <a:srgbClr val="000000"/>
                  </a:solidFill>
                </a:rPr>
                <a:t>0</a:t>
              </a:r>
              <a:r>
                <a:rPr lang="en-US" sz="1800" b="0" dirty="0" smtClean="0">
                  <a:solidFill>
                    <a:srgbClr val="000000"/>
                  </a:solidFill>
                </a:rPr>
                <a:t>).  To make chaining line segments easier, this function returns the ending coordinates as a </a:t>
              </a:r>
              <a:r>
                <a:rPr lang="en-US" sz="1600" dirty="0" err="1" smtClean="0">
                  <a:solidFill>
                    <a:srgbClr val="000000"/>
                  </a:solidFill>
                  <a:latin typeface="Courier New"/>
                  <a:cs typeface="Courier New"/>
                </a:rPr>
                <a:t>GPoint</a:t>
              </a:r>
              <a:r>
                <a:rPr lang="en-US" sz="1800" b="0" dirty="0" smtClean="0">
                  <a:solidFill>
                    <a:srgbClr val="000000"/>
                  </a:solidFill>
                </a:rPr>
                <a:t>. </a:t>
              </a:r>
            </a:p>
          </p:txBody>
        </p:sp>
      </p:grpSp>
      <p:grpSp>
        <p:nvGrpSpPr>
          <p:cNvPr id="5" name="Group 15"/>
          <p:cNvGrpSpPr>
            <a:grpSpLocks/>
          </p:cNvGrpSpPr>
          <p:nvPr/>
        </p:nvGrpSpPr>
        <p:grpSpPr bwMode="auto">
          <a:xfrm>
            <a:off x="495300" y="3708400"/>
            <a:ext cx="8191500" cy="674688"/>
            <a:chOff x="312" y="2104"/>
            <a:chExt cx="5160" cy="425"/>
          </a:xfrm>
        </p:grpSpPr>
        <p:sp>
          <p:nvSpPr>
            <p:cNvPr id="593936" name="Rectangle 16"/>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3937" name="Text Box 17"/>
            <p:cNvSpPr txBox="1">
              <a:spLocks noChangeArrowheads="1"/>
            </p:cNvSpPr>
            <p:nvPr/>
          </p:nvSpPr>
          <p:spPr bwMode="auto">
            <a:xfrm>
              <a:off x="408" y="2104"/>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gw.getWidth</a:t>
              </a:r>
              <a:r>
                <a:rPr lang="en-US" sz="2000" dirty="0">
                  <a:solidFill>
                    <a:srgbClr val="000000"/>
                  </a:solidFill>
                  <a:latin typeface="Courier New" charset="0"/>
                </a:rPr>
                <a:t>()</a:t>
              </a:r>
            </a:p>
          </p:txBody>
        </p:sp>
        <p:sp>
          <p:nvSpPr>
            <p:cNvPr id="593938" name="Text Box 18"/>
            <p:cNvSpPr txBox="1">
              <a:spLocks noChangeArrowheads="1"/>
            </p:cNvSpPr>
            <p:nvPr/>
          </p:nvSpPr>
          <p:spPr bwMode="auto">
            <a:xfrm>
              <a:off x="600" y="2289"/>
              <a:ext cx="4872"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the width of the graphics window.</a:t>
              </a:r>
            </a:p>
          </p:txBody>
        </p:sp>
      </p:grpSp>
      <p:grpSp>
        <p:nvGrpSpPr>
          <p:cNvPr id="6" name="Group 19"/>
          <p:cNvGrpSpPr>
            <a:grpSpLocks/>
          </p:cNvGrpSpPr>
          <p:nvPr/>
        </p:nvGrpSpPr>
        <p:grpSpPr bwMode="auto">
          <a:xfrm>
            <a:off x="495300" y="4354513"/>
            <a:ext cx="8191500" cy="674687"/>
            <a:chOff x="312" y="2104"/>
            <a:chExt cx="5160" cy="425"/>
          </a:xfrm>
        </p:grpSpPr>
        <p:sp>
          <p:nvSpPr>
            <p:cNvPr id="593940" name="Rectangle 20"/>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3941" name="Text Box 21"/>
            <p:cNvSpPr txBox="1">
              <a:spLocks noChangeArrowheads="1"/>
            </p:cNvSpPr>
            <p:nvPr/>
          </p:nvSpPr>
          <p:spPr bwMode="auto">
            <a:xfrm>
              <a:off x="408" y="2104"/>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gw.getHeight</a:t>
              </a:r>
              <a:r>
                <a:rPr lang="en-US" sz="2000" dirty="0">
                  <a:solidFill>
                    <a:srgbClr val="000000"/>
                  </a:solidFill>
                  <a:latin typeface="Courier New" charset="0"/>
                </a:rPr>
                <a:t>()</a:t>
              </a:r>
            </a:p>
          </p:txBody>
        </p:sp>
        <p:sp>
          <p:nvSpPr>
            <p:cNvPr id="593942" name="Text Box 22"/>
            <p:cNvSpPr txBox="1">
              <a:spLocks noChangeArrowheads="1"/>
            </p:cNvSpPr>
            <p:nvPr/>
          </p:nvSpPr>
          <p:spPr bwMode="auto">
            <a:xfrm>
              <a:off x="600" y="2289"/>
              <a:ext cx="4872"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the height of the graphics window.</a:t>
              </a:r>
            </a:p>
          </p:txBody>
        </p:sp>
      </p:grpSp>
      <p:sp>
        <p:nvSpPr>
          <p:cNvPr id="27" name="TextBox 26"/>
          <p:cNvSpPr txBox="1"/>
          <p:nvPr/>
        </p:nvSpPr>
        <p:spPr>
          <a:xfrm>
            <a:off x="533400" y="5408914"/>
            <a:ext cx="8077200" cy="763286"/>
          </a:xfrm>
          <a:prstGeom prst="rect">
            <a:avLst/>
          </a:prstGeom>
          <a:noFill/>
        </p:spPr>
        <p:txBody>
          <a:bodyPr wrap="square" rtlCol="0">
            <a:spAutoFit/>
          </a:bodyPr>
          <a:lstStyle/>
          <a:p>
            <a:pPr algn="just">
              <a:lnSpc>
                <a:spcPct val="90000"/>
              </a:lnSpc>
            </a:pPr>
            <a:r>
              <a:rPr lang="en-US" sz="2400" b="0" dirty="0" smtClean="0">
                <a:solidFill>
                  <a:srgbClr val="000000"/>
                </a:solidFill>
              </a:rPr>
              <a:t>Many more functions exist in the </a:t>
            </a:r>
            <a:r>
              <a:rPr lang="en-US" sz="2000" dirty="0" err="1" smtClean="0">
                <a:solidFill>
                  <a:srgbClr val="000000"/>
                </a:solidFill>
                <a:latin typeface="Courier New" charset="0"/>
              </a:rPr>
              <a:t>gwindow.h</a:t>
            </a:r>
            <a:r>
              <a:rPr lang="en-US" sz="2400" b="0" dirty="0" smtClean="0">
                <a:solidFill>
                  <a:srgbClr val="000000"/>
                </a:solidFill>
              </a:rPr>
              <a:t> and </a:t>
            </a:r>
            <a:r>
              <a:rPr lang="en-US" sz="2000" dirty="0" err="1" smtClean="0">
                <a:solidFill>
                  <a:srgbClr val="000000"/>
                </a:solidFill>
                <a:latin typeface="Courier New"/>
                <a:cs typeface="Courier New"/>
              </a:rPr>
              <a:t>gobjects.h</a:t>
            </a:r>
            <a:r>
              <a:rPr lang="en-US" sz="2400" b="0" dirty="0" smtClean="0">
                <a:solidFill>
                  <a:srgbClr val="000000"/>
                </a:solidFill>
              </a:rPr>
              <a:t> interfaces.  The full documentation is available on the web site.</a:t>
            </a:r>
            <a:endParaRPr lang="en-US" sz="2400" b="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93922" name="Rectangle 2"/>
          <p:cNvSpPr>
            <a:spLocks noGrp="1" noChangeArrowheads="1"/>
          </p:cNvSpPr>
          <p:nvPr>
            <p:ph type="title"/>
          </p:nvPr>
        </p:nvSpPr>
        <p:spPr>
          <a:xfrm>
            <a:off x="0" y="76200"/>
            <a:ext cx="9144000" cy="1143000"/>
          </a:xfrm>
          <a:ln/>
        </p:spPr>
        <p:txBody>
          <a:bodyPr/>
          <a:lstStyle/>
          <a:p>
            <a:r>
              <a:rPr lang="en-US" sz="4000" dirty="0" smtClean="0">
                <a:solidFill>
                  <a:srgbClr val="FF0000"/>
                </a:solidFill>
              </a:rPr>
              <a:t>Mondrian Decomposition</a:t>
            </a:r>
            <a:endParaRPr lang="en-US" sz="4000" dirty="0">
              <a:solidFill>
                <a:srgbClr val="FF0000"/>
              </a:solidFill>
            </a:endParaRPr>
          </a:p>
        </p:txBody>
      </p:sp>
      <p:sp>
        <p:nvSpPr>
          <p:cNvPr id="25" name="Rectangle 3"/>
          <p:cNvSpPr>
            <a:spLocks noChangeArrowheads="1"/>
          </p:cNvSpPr>
          <p:nvPr/>
        </p:nvSpPr>
        <p:spPr bwMode="auto">
          <a:xfrm>
            <a:off x="1397000" y="1676400"/>
            <a:ext cx="6350000"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26" name="Rectangle 4"/>
          <p:cNvSpPr>
            <a:spLocks noChangeArrowheads="1"/>
          </p:cNvSpPr>
          <p:nvPr/>
        </p:nvSpPr>
        <p:spPr bwMode="auto">
          <a:xfrm>
            <a:off x="1397000" y="1676400"/>
            <a:ext cx="4200525" cy="3810000"/>
          </a:xfrm>
          <a:prstGeom prst="rect">
            <a:avLst/>
          </a:prstGeom>
          <a:solidFill>
            <a:srgbClr val="808080"/>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28" name="Rectangle 5"/>
          <p:cNvSpPr>
            <a:spLocks noChangeArrowheads="1"/>
          </p:cNvSpPr>
          <p:nvPr/>
        </p:nvSpPr>
        <p:spPr bwMode="auto">
          <a:xfrm>
            <a:off x="5597525" y="1676400"/>
            <a:ext cx="2149475" cy="3810000"/>
          </a:xfrm>
          <a:prstGeom prst="rect">
            <a:avLst/>
          </a:prstGeom>
          <a:solidFill>
            <a:srgbClr val="808080"/>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29" name="Rectangle 6"/>
          <p:cNvSpPr>
            <a:spLocks noChangeArrowheads="1"/>
          </p:cNvSpPr>
          <p:nvPr/>
        </p:nvSpPr>
        <p:spPr bwMode="auto">
          <a:xfrm>
            <a:off x="1397000" y="1676400"/>
            <a:ext cx="4200525"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30" name="Rectangle 7"/>
          <p:cNvSpPr>
            <a:spLocks noChangeArrowheads="1"/>
          </p:cNvSpPr>
          <p:nvPr/>
        </p:nvSpPr>
        <p:spPr bwMode="auto">
          <a:xfrm>
            <a:off x="5597525" y="1676400"/>
            <a:ext cx="2149475"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31" name="Line 8"/>
          <p:cNvSpPr>
            <a:spLocks noChangeShapeType="1"/>
          </p:cNvSpPr>
          <p:nvPr/>
        </p:nvSpPr>
        <p:spPr bwMode="auto">
          <a:xfrm>
            <a:off x="3232150" y="1676400"/>
            <a:ext cx="0" cy="38100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2" name="Line 9"/>
          <p:cNvSpPr>
            <a:spLocks noChangeShapeType="1"/>
          </p:cNvSpPr>
          <p:nvPr/>
        </p:nvSpPr>
        <p:spPr bwMode="auto">
          <a:xfrm>
            <a:off x="1397000" y="2800350"/>
            <a:ext cx="183515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3" name="Line 10"/>
          <p:cNvSpPr>
            <a:spLocks noChangeShapeType="1"/>
          </p:cNvSpPr>
          <p:nvPr/>
        </p:nvSpPr>
        <p:spPr bwMode="auto">
          <a:xfrm>
            <a:off x="2098675" y="1676400"/>
            <a:ext cx="0" cy="11239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4" name="Line 11"/>
          <p:cNvSpPr>
            <a:spLocks noChangeShapeType="1"/>
          </p:cNvSpPr>
          <p:nvPr/>
        </p:nvSpPr>
        <p:spPr bwMode="auto">
          <a:xfrm>
            <a:off x="1397000" y="2606675"/>
            <a:ext cx="7016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5" name="Line 12"/>
          <p:cNvSpPr>
            <a:spLocks noChangeShapeType="1"/>
          </p:cNvSpPr>
          <p:nvPr/>
        </p:nvSpPr>
        <p:spPr bwMode="auto">
          <a:xfrm>
            <a:off x="1397000" y="1819275"/>
            <a:ext cx="7016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6" name="Line 13"/>
          <p:cNvSpPr>
            <a:spLocks noChangeShapeType="1"/>
          </p:cNvSpPr>
          <p:nvPr/>
        </p:nvSpPr>
        <p:spPr bwMode="auto">
          <a:xfrm>
            <a:off x="1397000" y="2468563"/>
            <a:ext cx="7016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7" name="Line 14"/>
          <p:cNvSpPr>
            <a:spLocks noChangeShapeType="1"/>
          </p:cNvSpPr>
          <p:nvPr/>
        </p:nvSpPr>
        <p:spPr bwMode="auto">
          <a:xfrm>
            <a:off x="1963738" y="1819275"/>
            <a:ext cx="0" cy="649288"/>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1" name="Line 15"/>
          <p:cNvSpPr>
            <a:spLocks noChangeShapeType="1"/>
          </p:cNvSpPr>
          <p:nvPr/>
        </p:nvSpPr>
        <p:spPr bwMode="auto">
          <a:xfrm>
            <a:off x="3021013" y="1676400"/>
            <a:ext cx="0" cy="11239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2" name="Line 16"/>
          <p:cNvSpPr>
            <a:spLocks noChangeShapeType="1"/>
          </p:cNvSpPr>
          <p:nvPr/>
        </p:nvSpPr>
        <p:spPr bwMode="auto">
          <a:xfrm>
            <a:off x="2098675" y="2582863"/>
            <a:ext cx="92233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3" name="Line 17"/>
          <p:cNvSpPr>
            <a:spLocks noChangeShapeType="1"/>
          </p:cNvSpPr>
          <p:nvPr/>
        </p:nvSpPr>
        <p:spPr bwMode="auto">
          <a:xfrm>
            <a:off x="2493963" y="1676400"/>
            <a:ext cx="0" cy="906463"/>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4" name="Line 18"/>
          <p:cNvSpPr>
            <a:spLocks noChangeShapeType="1"/>
          </p:cNvSpPr>
          <p:nvPr/>
        </p:nvSpPr>
        <p:spPr bwMode="auto">
          <a:xfrm>
            <a:off x="2493963" y="2032000"/>
            <a:ext cx="52705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5" name="Line 19"/>
          <p:cNvSpPr>
            <a:spLocks noChangeShapeType="1"/>
          </p:cNvSpPr>
          <p:nvPr/>
        </p:nvSpPr>
        <p:spPr bwMode="auto">
          <a:xfrm>
            <a:off x="1397000" y="3756025"/>
            <a:ext cx="183515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6" name="Line 20"/>
          <p:cNvSpPr>
            <a:spLocks noChangeShapeType="1"/>
          </p:cNvSpPr>
          <p:nvPr/>
        </p:nvSpPr>
        <p:spPr bwMode="auto">
          <a:xfrm>
            <a:off x="2322513" y="2800350"/>
            <a:ext cx="0" cy="95567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7" name="Line 21"/>
          <p:cNvSpPr>
            <a:spLocks noChangeShapeType="1"/>
          </p:cNvSpPr>
          <p:nvPr/>
        </p:nvSpPr>
        <p:spPr bwMode="auto">
          <a:xfrm>
            <a:off x="1397000" y="3022600"/>
            <a:ext cx="925513"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8" name="Line 22"/>
          <p:cNvSpPr>
            <a:spLocks noChangeShapeType="1"/>
          </p:cNvSpPr>
          <p:nvPr/>
        </p:nvSpPr>
        <p:spPr bwMode="auto">
          <a:xfrm>
            <a:off x="2035175" y="3022600"/>
            <a:ext cx="0" cy="7334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9" name="Line 23"/>
          <p:cNvSpPr>
            <a:spLocks noChangeShapeType="1"/>
          </p:cNvSpPr>
          <p:nvPr/>
        </p:nvSpPr>
        <p:spPr bwMode="auto">
          <a:xfrm>
            <a:off x="1397000" y="3471863"/>
            <a:ext cx="6381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0" name="Line 24"/>
          <p:cNvSpPr>
            <a:spLocks noChangeShapeType="1"/>
          </p:cNvSpPr>
          <p:nvPr/>
        </p:nvSpPr>
        <p:spPr bwMode="auto">
          <a:xfrm>
            <a:off x="2322513" y="3049588"/>
            <a:ext cx="909637"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1" name="Line 25"/>
          <p:cNvSpPr>
            <a:spLocks noChangeShapeType="1"/>
          </p:cNvSpPr>
          <p:nvPr/>
        </p:nvSpPr>
        <p:spPr bwMode="auto">
          <a:xfrm>
            <a:off x="2700338" y="3049588"/>
            <a:ext cx="0" cy="70643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2" name="Line 26"/>
          <p:cNvSpPr>
            <a:spLocks noChangeShapeType="1"/>
          </p:cNvSpPr>
          <p:nvPr/>
        </p:nvSpPr>
        <p:spPr bwMode="auto">
          <a:xfrm>
            <a:off x="1851025" y="3756025"/>
            <a:ext cx="0" cy="173037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3" name="Line 27"/>
          <p:cNvSpPr>
            <a:spLocks noChangeShapeType="1"/>
          </p:cNvSpPr>
          <p:nvPr/>
        </p:nvSpPr>
        <p:spPr bwMode="auto">
          <a:xfrm>
            <a:off x="1397000" y="4856163"/>
            <a:ext cx="4540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4" name="Line 28"/>
          <p:cNvSpPr>
            <a:spLocks noChangeShapeType="1"/>
          </p:cNvSpPr>
          <p:nvPr/>
        </p:nvSpPr>
        <p:spPr bwMode="auto">
          <a:xfrm>
            <a:off x="1397000" y="4541838"/>
            <a:ext cx="4540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5" name="Line 29"/>
          <p:cNvSpPr>
            <a:spLocks noChangeShapeType="1"/>
          </p:cNvSpPr>
          <p:nvPr/>
        </p:nvSpPr>
        <p:spPr bwMode="auto">
          <a:xfrm>
            <a:off x="1851025" y="4021138"/>
            <a:ext cx="13811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6" name="Line 30"/>
          <p:cNvSpPr>
            <a:spLocks noChangeShapeType="1"/>
          </p:cNvSpPr>
          <p:nvPr/>
        </p:nvSpPr>
        <p:spPr bwMode="auto">
          <a:xfrm>
            <a:off x="1851025" y="4776788"/>
            <a:ext cx="13811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7" name="Line 31"/>
          <p:cNvSpPr>
            <a:spLocks noChangeShapeType="1"/>
          </p:cNvSpPr>
          <p:nvPr/>
        </p:nvSpPr>
        <p:spPr bwMode="auto">
          <a:xfrm>
            <a:off x="2778125" y="4021138"/>
            <a:ext cx="0" cy="7556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8" name="Line 32"/>
          <p:cNvSpPr>
            <a:spLocks noChangeShapeType="1"/>
          </p:cNvSpPr>
          <p:nvPr/>
        </p:nvSpPr>
        <p:spPr bwMode="auto">
          <a:xfrm>
            <a:off x="2082800" y="4021138"/>
            <a:ext cx="0" cy="7556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9" name="Line 33"/>
          <p:cNvSpPr>
            <a:spLocks noChangeShapeType="1"/>
          </p:cNvSpPr>
          <p:nvPr/>
        </p:nvSpPr>
        <p:spPr bwMode="auto">
          <a:xfrm>
            <a:off x="2082800" y="4389438"/>
            <a:ext cx="6953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0" name="Line 34"/>
          <p:cNvSpPr>
            <a:spLocks noChangeShapeType="1"/>
          </p:cNvSpPr>
          <p:nvPr/>
        </p:nvSpPr>
        <p:spPr bwMode="auto">
          <a:xfrm>
            <a:off x="2584450" y="4776788"/>
            <a:ext cx="0" cy="70961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1" name="Line 35"/>
          <p:cNvSpPr>
            <a:spLocks noChangeShapeType="1"/>
          </p:cNvSpPr>
          <p:nvPr/>
        </p:nvSpPr>
        <p:spPr bwMode="auto">
          <a:xfrm>
            <a:off x="2257425" y="4776788"/>
            <a:ext cx="0" cy="70961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2" name="Line 36"/>
          <p:cNvSpPr>
            <a:spLocks noChangeShapeType="1"/>
          </p:cNvSpPr>
          <p:nvPr/>
        </p:nvSpPr>
        <p:spPr bwMode="auto">
          <a:xfrm>
            <a:off x="2584450" y="4984750"/>
            <a:ext cx="6477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3" name="Line 37"/>
          <p:cNvSpPr>
            <a:spLocks noChangeShapeType="1"/>
          </p:cNvSpPr>
          <p:nvPr/>
        </p:nvSpPr>
        <p:spPr bwMode="auto">
          <a:xfrm>
            <a:off x="3232150" y="3910013"/>
            <a:ext cx="23653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4" name="Line 38"/>
          <p:cNvSpPr>
            <a:spLocks noChangeShapeType="1"/>
          </p:cNvSpPr>
          <p:nvPr/>
        </p:nvSpPr>
        <p:spPr bwMode="auto">
          <a:xfrm>
            <a:off x="3892550" y="1676400"/>
            <a:ext cx="0" cy="2233613"/>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5" name="Line 39"/>
          <p:cNvSpPr>
            <a:spLocks noChangeShapeType="1"/>
          </p:cNvSpPr>
          <p:nvPr/>
        </p:nvSpPr>
        <p:spPr bwMode="auto">
          <a:xfrm>
            <a:off x="3232150" y="2027238"/>
            <a:ext cx="6604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6" name="Line 40"/>
          <p:cNvSpPr>
            <a:spLocks noChangeShapeType="1"/>
          </p:cNvSpPr>
          <p:nvPr/>
        </p:nvSpPr>
        <p:spPr bwMode="auto">
          <a:xfrm>
            <a:off x="3232150" y="2522538"/>
            <a:ext cx="6604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7" name="Line 41"/>
          <p:cNvSpPr>
            <a:spLocks noChangeShapeType="1"/>
          </p:cNvSpPr>
          <p:nvPr/>
        </p:nvSpPr>
        <p:spPr bwMode="auto">
          <a:xfrm>
            <a:off x="3232150" y="2903538"/>
            <a:ext cx="6604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8" name="Line 42"/>
          <p:cNvSpPr>
            <a:spLocks noChangeShapeType="1"/>
          </p:cNvSpPr>
          <p:nvPr/>
        </p:nvSpPr>
        <p:spPr bwMode="auto">
          <a:xfrm>
            <a:off x="3232150" y="3435350"/>
            <a:ext cx="6604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9" name="Line 43"/>
          <p:cNvSpPr>
            <a:spLocks noChangeShapeType="1"/>
          </p:cNvSpPr>
          <p:nvPr/>
        </p:nvSpPr>
        <p:spPr bwMode="auto">
          <a:xfrm>
            <a:off x="3892550" y="3533775"/>
            <a:ext cx="17049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0" name="Line 44"/>
          <p:cNvSpPr>
            <a:spLocks noChangeShapeType="1"/>
          </p:cNvSpPr>
          <p:nvPr/>
        </p:nvSpPr>
        <p:spPr bwMode="auto">
          <a:xfrm>
            <a:off x="3892550" y="2273300"/>
            <a:ext cx="17049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1" name="Line 45"/>
          <p:cNvSpPr>
            <a:spLocks noChangeShapeType="1"/>
          </p:cNvSpPr>
          <p:nvPr/>
        </p:nvSpPr>
        <p:spPr bwMode="auto">
          <a:xfrm>
            <a:off x="4619625" y="1676400"/>
            <a:ext cx="0" cy="5969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2" name="Line 46"/>
          <p:cNvSpPr>
            <a:spLocks noChangeShapeType="1"/>
          </p:cNvSpPr>
          <p:nvPr/>
        </p:nvSpPr>
        <p:spPr bwMode="auto">
          <a:xfrm>
            <a:off x="4113213" y="1676400"/>
            <a:ext cx="0" cy="5969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3" name="Line 47"/>
          <p:cNvSpPr>
            <a:spLocks noChangeShapeType="1"/>
          </p:cNvSpPr>
          <p:nvPr/>
        </p:nvSpPr>
        <p:spPr bwMode="auto">
          <a:xfrm>
            <a:off x="5062538" y="1676400"/>
            <a:ext cx="0" cy="5969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4" name="Line 48"/>
          <p:cNvSpPr>
            <a:spLocks noChangeShapeType="1"/>
          </p:cNvSpPr>
          <p:nvPr/>
        </p:nvSpPr>
        <p:spPr bwMode="auto">
          <a:xfrm>
            <a:off x="4427538" y="2273300"/>
            <a:ext cx="0" cy="126047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5" name="Line 49"/>
          <p:cNvSpPr>
            <a:spLocks noChangeShapeType="1"/>
          </p:cNvSpPr>
          <p:nvPr/>
        </p:nvSpPr>
        <p:spPr bwMode="auto">
          <a:xfrm>
            <a:off x="3892550" y="3248025"/>
            <a:ext cx="53498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6" name="Line 50"/>
          <p:cNvSpPr>
            <a:spLocks noChangeShapeType="1"/>
          </p:cNvSpPr>
          <p:nvPr/>
        </p:nvSpPr>
        <p:spPr bwMode="auto">
          <a:xfrm>
            <a:off x="3892550" y="2446338"/>
            <a:ext cx="53498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7" name="Line 51"/>
          <p:cNvSpPr>
            <a:spLocks noChangeShapeType="1"/>
          </p:cNvSpPr>
          <p:nvPr/>
        </p:nvSpPr>
        <p:spPr bwMode="auto">
          <a:xfrm>
            <a:off x="3892550" y="2898775"/>
            <a:ext cx="53498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8" name="Line 52"/>
          <p:cNvSpPr>
            <a:spLocks noChangeShapeType="1"/>
          </p:cNvSpPr>
          <p:nvPr/>
        </p:nvSpPr>
        <p:spPr bwMode="auto">
          <a:xfrm>
            <a:off x="4427538" y="3040063"/>
            <a:ext cx="1169987"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9" name="Line 53"/>
          <p:cNvSpPr>
            <a:spLocks noChangeShapeType="1"/>
          </p:cNvSpPr>
          <p:nvPr/>
        </p:nvSpPr>
        <p:spPr bwMode="auto">
          <a:xfrm>
            <a:off x="4700588" y="2273300"/>
            <a:ext cx="0" cy="766763"/>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0" name="Line 54"/>
          <p:cNvSpPr>
            <a:spLocks noChangeShapeType="1"/>
          </p:cNvSpPr>
          <p:nvPr/>
        </p:nvSpPr>
        <p:spPr bwMode="auto">
          <a:xfrm>
            <a:off x="5245100" y="2273300"/>
            <a:ext cx="0" cy="766763"/>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1" name="Line 55"/>
          <p:cNvSpPr>
            <a:spLocks noChangeShapeType="1"/>
          </p:cNvSpPr>
          <p:nvPr/>
        </p:nvSpPr>
        <p:spPr bwMode="auto">
          <a:xfrm>
            <a:off x="4700588" y="2916238"/>
            <a:ext cx="544512"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2" name="Line 56"/>
          <p:cNvSpPr>
            <a:spLocks noChangeShapeType="1"/>
          </p:cNvSpPr>
          <p:nvPr/>
        </p:nvSpPr>
        <p:spPr bwMode="auto">
          <a:xfrm>
            <a:off x="4772025" y="3040063"/>
            <a:ext cx="0" cy="49371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3" name="Line 57"/>
          <p:cNvSpPr>
            <a:spLocks noChangeShapeType="1"/>
          </p:cNvSpPr>
          <p:nvPr/>
        </p:nvSpPr>
        <p:spPr bwMode="auto">
          <a:xfrm>
            <a:off x="5111750" y="3040063"/>
            <a:ext cx="0" cy="49371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4" name="Line 58"/>
          <p:cNvSpPr>
            <a:spLocks noChangeShapeType="1"/>
          </p:cNvSpPr>
          <p:nvPr/>
        </p:nvSpPr>
        <p:spPr bwMode="auto">
          <a:xfrm>
            <a:off x="4702175" y="3533775"/>
            <a:ext cx="0" cy="376238"/>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5" name="Line 59"/>
          <p:cNvSpPr>
            <a:spLocks noChangeShapeType="1"/>
          </p:cNvSpPr>
          <p:nvPr/>
        </p:nvSpPr>
        <p:spPr bwMode="auto">
          <a:xfrm>
            <a:off x="4140200" y="3910013"/>
            <a:ext cx="0" cy="157638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6" name="Line 60"/>
          <p:cNvSpPr>
            <a:spLocks noChangeShapeType="1"/>
          </p:cNvSpPr>
          <p:nvPr/>
        </p:nvSpPr>
        <p:spPr bwMode="auto">
          <a:xfrm>
            <a:off x="3232150" y="4635500"/>
            <a:ext cx="90805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7" name="Line 61"/>
          <p:cNvSpPr>
            <a:spLocks noChangeShapeType="1"/>
          </p:cNvSpPr>
          <p:nvPr/>
        </p:nvSpPr>
        <p:spPr bwMode="auto">
          <a:xfrm>
            <a:off x="3687763" y="3910013"/>
            <a:ext cx="0" cy="72548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8" name="Line 62"/>
          <p:cNvSpPr>
            <a:spLocks noChangeShapeType="1"/>
          </p:cNvSpPr>
          <p:nvPr/>
        </p:nvSpPr>
        <p:spPr bwMode="auto">
          <a:xfrm>
            <a:off x="4002088" y="4635500"/>
            <a:ext cx="0" cy="8509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9" name="Line 63"/>
          <p:cNvSpPr>
            <a:spLocks noChangeShapeType="1"/>
          </p:cNvSpPr>
          <p:nvPr/>
        </p:nvSpPr>
        <p:spPr bwMode="auto">
          <a:xfrm>
            <a:off x="3232150" y="5137150"/>
            <a:ext cx="76993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0" name="Line 64"/>
          <p:cNvSpPr>
            <a:spLocks noChangeShapeType="1"/>
          </p:cNvSpPr>
          <p:nvPr/>
        </p:nvSpPr>
        <p:spPr bwMode="auto">
          <a:xfrm>
            <a:off x="4140200" y="5149850"/>
            <a:ext cx="14573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1" name="Line 65"/>
          <p:cNvSpPr>
            <a:spLocks noChangeShapeType="1"/>
          </p:cNvSpPr>
          <p:nvPr/>
        </p:nvSpPr>
        <p:spPr bwMode="auto">
          <a:xfrm>
            <a:off x="4876800" y="3910013"/>
            <a:ext cx="0" cy="123983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2" name="Line 66"/>
          <p:cNvSpPr>
            <a:spLocks noChangeShapeType="1"/>
          </p:cNvSpPr>
          <p:nvPr/>
        </p:nvSpPr>
        <p:spPr bwMode="auto">
          <a:xfrm>
            <a:off x="4140200" y="4522788"/>
            <a:ext cx="7366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3" name="Line 67"/>
          <p:cNvSpPr>
            <a:spLocks noChangeShapeType="1"/>
          </p:cNvSpPr>
          <p:nvPr/>
        </p:nvSpPr>
        <p:spPr bwMode="auto">
          <a:xfrm>
            <a:off x="4470400" y="3910013"/>
            <a:ext cx="0" cy="61277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4" name="Line 68"/>
          <p:cNvSpPr>
            <a:spLocks noChangeShapeType="1"/>
          </p:cNvSpPr>
          <p:nvPr/>
        </p:nvSpPr>
        <p:spPr bwMode="auto">
          <a:xfrm>
            <a:off x="4408488" y="4522788"/>
            <a:ext cx="0" cy="62706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5" name="Line 69"/>
          <p:cNvSpPr>
            <a:spLocks noChangeShapeType="1"/>
          </p:cNvSpPr>
          <p:nvPr/>
        </p:nvSpPr>
        <p:spPr bwMode="auto">
          <a:xfrm>
            <a:off x="4876800" y="4718050"/>
            <a:ext cx="7207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6" name="Line 70"/>
          <p:cNvSpPr>
            <a:spLocks noChangeShapeType="1"/>
          </p:cNvSpPr>
          <p:nvPr/>
        </p:nvSpPr>
        <p:spPr bwMode="auto">
          <a:xfrm>
            <a:off x="4876800" y="4575175"/>
            <a:ext cx="7207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7" name="Line 71"/>
          <p:cNvSpPr>
            <a:spLocks noChangeShapeType="1"/>
          </p:cNvSpPr>
          <p:nvPr/>
        </p:nvSpPr>
        <p:spPr bwMode="auto">
          <a:xfrm>
            <a:off x="5089525" y="3910013"/>
            <a:ext cx="0" cy="66516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8" name="Line 72"/>
          <p:cNvSpPr>
            <a:spLocks noChangeShapeType="1"/>
          </p:cNvSpPr>
          <p:nvPr/>
        </p:nvSpPr>
        <p:spPr bwMode="auto">
          <a:xfrm>
            <a:off x="4533900" y="5149850"/>
            <a:ext cx="0" cy="3365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9" name="Line 73"/>
          <p:cNvSpPr>
            <a:spLocks noChangeShapeType="1"/>
          </p:cNvSpPr>
          <p:nvPr/>
        </p:nvSpPr>
        <p:spPr bwMode="auto">
          <a:xfrm>
            <a:off x="5597525" y="3711575"/>
            <a:ext cx="21494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0" name="Line 74"/>
          <p:cNvSpPr>
            <a:spLocks noChangeShapeType="1"/>
          </p:cNvSpPr>
          <p:nvPr/>
        </p:nvSpPr>
        <p:spPr bwMode="auto">
          <a:xfrm>
            <a:off x="6754813" y="1676400"/>
            <a:ext cx="0" cy="203517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1" name="Line 75"/>
          <p:cNvSpPr>
            <a:spLocks noChangeShapeType="1"/>
          </p:cNvSpPr>
          <p:nvPr/>
        </p:nvSpPr>
        <p:spPr bwMode="auto">
          <a:xfrm>
            <a:off x="5597525" y="2817813"/>
            <a:ext cx="115728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2" name="Line 76"/>
          <p:cNvSpPr>
            <a:spLocks noChangeShapeType="1"/>
          </p:cNvSpPr>
          <p:nvPr/>
        </p:nvSpPr>
        <p:spPr bwMode="auto">
          <a:xfrm>
            <a:off x="6410325" y="1676400"/>
            <a:ext cx="0" cy="1141413"/>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3" name="Line 77"/>
          <p:cNvSpPr>
            <a:spLocks noChangeShapeType="1"/>
          </p:cNvSpPr>
          <p:nvPr/>
        </p:nvSpPr>
        <p:spPr bwMode="auto">
          <a:xfrm>
            <a:off x="5597525" y="2406650"/>
            <a:ext cx="8128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4" name="Line 78"/>
          <p:cNvSpPr>
            <a:spLocks noChangeShapeType="1"/>
          </p:cNvSpPr>
          <p:nvPr/>
        </p:nvSpPr>
        <p:spPr bwMode="auto">
          <a:xfrm>
            <a:off x="5835650" y="1676400"/>
            <a:ext cx="0" cy="7302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5" name="Line 79"/>
          <p:cNvSpPr>
            <a:spLocks noChangeShapeType="1"/>
          </p:cNvSpPr>
          <p:nvPr/>
        </p:nvSpPr>
        <p:spPr bwMode="auto">
          <a:xfrm>
            <a:off x="5835650" y="1916113"/>
            <a:ext cx="5746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6" name="Line 80"/>
          <p:cNvSpPr>
            <a:spLocks noChangeShapeType="1"/>
          </p:cNvSpPr>
          <p:nvPr/>
        </p:nvSpPr>
        <p:spPr bwMode="auto">
          <a:xfrm>
            <a:off x="6402388" y="2817813"/>
            <a:ext cx="0" cy="89376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7" name="Line 81"/>
          <p:cNvSpPr>
            <a:spLocks noChangeShapeType="1"/>
          </p:cNvSpPr>
          <p:nvPr/>
        </p:nvSpPr>
        <p:spPr bwMode="auto">
          <a:xfrm>
            <a:off x="5597525" y="3092450"/>
            <a:ext cx="804863"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8" name="Line 82"/>
          <p:cNvSpPr>
            <a:spLocks noChangeShapeType="1"/>
          </p:cNvSpPr>
          <p:nvPr/>
        </p:nvSpPr>
        <p:spPr bwMode="auto">
          <a:xfrm>
            <a:off x="6272213" y="3092450"/>
            <a:ext cx="0" cy="6191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9" name="Line 83"/>
          <p:cNvSpPr>
            <a:spLocks noChangeShapeType="1"/>
          </p:cNvSpPr>
          <p:nvPr/>
        </p:nvSpPr>
        <p:spPr bwMode="auto">
          <a:xfrm>
            <a:off x="6076950" y="3092450"/>
            <a:ext cx="0" cy="6191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0" name="Line 84"/>
          <p:cNvSpPr>
            <a:spLocks noChangeShapeType="1"/>
          </p:cNvSpPr>
          <p:nvPr/>
        </p:nvSpPr>
        <p:spPr bwMode="auto">
          <a:xfrm>
            <a:off x="6754813" y="3171825"/>
            <a:ext cx="992187"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1" name="Line 85"/>
          <p:cNvSpPr>
            <a:spLocks noChangeShapeType="1"/>
          </p:cNvSpPr>
          <p:nvPr/>
        </p:nvSpPr>
        <p:spPr bwMode="auto">
          <a:xfrm>
            <a:off x="6754813" y="2071688"/>
            <a:ext cx="992187"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2" name="Line 86"/>
          <p:cNvSpPr>
            <a:spLocks noChangeShapeType="1"/>
          </p:cNvSpPr>
          <p:nvPr/>
        </p:nvSpPr>
        <p:spPr bwMode="auto">
          <a:xfrm>
            <a:off x="6754813" y="2727325"/>
            <a:ext cx="992187"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3" name="Line 87"/>
          <p:cNvSpPr>
            <a:spLocks noChangeShapeType="1"/>
          </p:cNvSpPr>
          <p:nvPr/>
        </p:nvSpPr>
        <p:spPr bwMode="auto">
          <a:xfrm>
            <a:off x="6910388" y="2071688"/>
            <a:ext cx="0" cy="65563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4" name="Line 88"/>
          <p:cNvSpPr>
            <a:spLocks noChangeShapeType="1"/>
          </p:cNvSpPr>
          <p:nvPr/>
        </p:nvSpPr>
        <p:spPr bwMode="auto">
          <a:xfrm>
            <a:off x="7404100" y="2071688"/>
            <a:ext cx="0" cy="65563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5" name="Line 89"/>
          <p:cNvSpPr>
            <a:spLocks noChangeShapeType="1"/>
          </p:cNvSpPr>
          <p:nvPr/>
        </p:nvSpPr>
        <p:spPr bwMode="auto">
          <a:xfrm>
            <a:off x="7048500" y="2727325"/>
            <a:ext cx="0" cy="4445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6" name="Line 90"/>
          <p:cNvSpPr>
            <a:spLocks noChangeShapeType="1"/>
          </p:cNvSpPr>
          <p:nvPr/>
        </p:nvSpPr>
        <p:spPr bwMode="auto">
          <a:xfrm>
            <a:off x="7515225" y="3171825"/>
            <a:ext cx="0" cy="5397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7" name="Line 91"/>
          <p:cNvSpPr>
            <a:spLocks noChangeShapeType="1"/>
          </p:cNvSpPr>
          <p:nvPr/>
        </p:nvSpPr>
        <p:spPr bwMode="auto">
          <a:xfrm>
            <a:off x="7245350" y="3171825"/>
            <a:ext cx="0" cy="5397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8" name="Line 92"/>
          <p:cNvSpPr>
            <a:spLocks noChangeShapeType="1"/>
          </p:cNvSpPr>
          <p:nvPr/>
        </p:nvSpPr>
        <p:spPr bwMode="auto">
          <a:xfrm>
            <a:off x="7007225" y="3711575"/>
            <a:ext cx="0" cy="17748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9" name="Line 93"/>
          <p:cNvSpPr>
            <a:spLocks noChangeShapeType="1"/>
          </p:cNvSpPr>
          <p:nvPr/>
        </p:nvSpPr>
        <p:spPr bwMode="auto">
          <a:xfrm>
            <a:off x="5597525" y="4610100"/>
            <a:ext cx="14097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0" name="Line 94"/>
          <p:cNvSpPr>
            <a:spLocks noChangeShapeType="1"/>
          </p:cNvSpPr>
          <p:nvPr/>
        </p:nvSpPr>
        <p:spPr bwMode="auto">
          <a:xfrm>
            <a:off x="6783388" y="3711575"/>
            <a:ext cx="0" cy="8985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1" name="Line 95"/>
          <p:cNvSpPr>
            <a:spLocks noChangeShapeType="1"/>
          </p:cNvSpPr>
          <p:nvPr/>
        </p:nvSpPr>
        <p:spPr bwMode="auto">
          <a:xfrm>
            <a:off x="5902325" y="3711575"/>
            <a:ext cx="0" cy="8985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2" name="Line 96"/>
          <p:cNvSpPr>
            <a:spLocks noChangeShapeType="1"/>
          </p:cNvSpPr>
          <p:nvPr/>
        </p:nvSpPr>
        <p:spPr bwMode="auto">
          <a:xfrm>
            <a:off x="5902325" y="4292600"/>
            <a:ext cx="881063"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3" name="Line 97"/>
          <p:cNvSpPr>
            <a:spLocks noChangeShapeType="1"/>
          </p:cNvSpPr>
          <p:nvPr/>
        </p:nvSpPr>
        <p:spPr bwMode="auto">
          <a:xfrm>
            <a:off x="6542088" y="3711575"/>
            <a:ext cx="0" cy="5810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4" name="Line 98"/>
          <p:cNvSpPr>
            <a:spLocks noChangeShapeType="1"/>
          </p:cNvSpPr>
          <p:nvPr/>
        </p:nvSpPr>
        <p:spPr bwMode="auto">
          <a:xfrm>
            <a:off x="5930900" y="4610100"/>
            <a:ext cx="0" cy="8763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5" name="Line 99"/>
          <p:cNvSpPr>
            <a:spLocks noChangeShapeType="1"/>
          </p:cNvSpPr>
          <p:nvPr/>
        </p:nvSpPr>
        <p:spPr bwMode="auto">
          <a:xfrm>
            <a:off x="6557963" y="4610100"/>
            <a:ext cx="0" cy="8763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6" name="Line 100"/>
          <p:cNvSpPr>
            <a:spLocks noChangeShapeType="1"/>
          </p:cNvSpPr>
          <p:nvPr/>
        </p:nvSpPr>
        <p:spPr bwMode="auto">
          <a:xfrm>
            <a:off x="5930900" y="5037138"/>
            <a:ext cx="627063"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7" name="Line 101"/>
          <p:cNvSpPr>
            <a:spLocks noChangeShapeType="1"/>
          </p:cNvSpPr>
          <p:nvPr/>
        </p:nvSpPr>
        <p:spPr bwMode="auto">
          <a:xfrm>
            <a:off x="7007225" y="4100513"/>
            <a:ext cx="7397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8" name="Line 102"/>
          <p:cNvSpPr>
            <a:spLocks noChangeShapeType="1"/>
          </p:cNvSpPr>
          <p:nvPr/>
        </p:nvSpPr>
        <p:spPr bwMode="auto">
          <a:xfrm>
            <a:off x="7007225" y="4906963"/>
            <a:ext cx="7397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9" name="Line 103"/>
          <p:cNvSpPr>
            <a:spLocks noChangeShapeType="1"/>
          </p:cNvSpPr>
          <p:nvPr/>
        </p:nvSpPr>
        <p:spPr bwMode="auto">
          <a:xfrm>
            <a:off x="7007225" y="4238625"/>
            <a:ext cx="7397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30" name="Line 104"/>
          <p:cNvSpPr>
            <a:spLocks noChangeShapeType="1"/>
          </p:cNvSpPr>
          <p:nvPr/>
        </p:nvSpPr>
        <p:spPr bwMode="auto">
          <a:xfrm>
            <a:off x="7424738" y="4238625"/>
            <a:ext cx="0" cy="668338"/>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31" name="Line 105"/>
          <p:cNvSpPr>
            <a:spLocks noChangeShapeType="1"/>
          </p:cNvSpPr>
          <p:nvPr/>
        </p:nvSpPr>
        <p:spPr bwMode="auto">
          <a:xfrm>
            <a:off x="7156450" y="4906963"/>
            <a:ext cx="0" cy="57943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100"/>
                                  </p:stCondLst>
                                  <p:childTnLst>
                                    <p:set>
                                      <p:cBhvr>
                                        <p:cTn id="21" dur="1" fill="hold">
                                          <p:stCondLst>
                                            <p:cond delay="0"/>
                                          </p:stCondLst>
                                        </p:cTn>
                                        <p:tgtEl>
                                          <p:spTgt spid="32"/>
                                        </p:tgtEl>
                                        <p:attrNameLst>
                                          <p:attrName>style.visibility</p:attrName>
                                        </p:attrNameLst>
                                      </p:cBhvr>
                                      <p:to>
                                        <p:strVal val="visible"/>
                                      </p:to>
                                    </p:set>
                                  </p:childTnLst>
                                </p:cTn>
                              </p:par>
                            </p:childTnLst>
                          </p:cTn>
                        </p:par>
                        <p:par>
                          <p:cTn id="22" fill="hold">
                            <p:stCondLst>
                              <p:cond delay="100"/>
                            </p:stCondLst>
                            <p:childTnLst>
                              <p:par>
                                <p:cTn id="23" presetID="1" presetClass="entr" presetSubtype="0" fill="hold" grpId="0" nodeType="afterEffect">
                                  <p:stCondLst>
                                    <p:cond delay="100"/>
                                  </p:stCondLst>
                                  <p:childTnLst>
                                    <p:set>
                                      <p:cBhvr>
                                        <p:cTn id="24" dur="1" fill="hold">
                                          <p:stCondLst>
                                            <p:cond delay="0"/>
                                          </p:stCondLst>
                                        </p:cTn>
                                        <p:tgtEl>
                                          <p:spTgt spid="33"/>
                                        </p:tgtEl>
                                        <p:attrNameLst>
                                          <p:attrName>style.visibility</p:attrName>
                                        </p:attrNameLst>
                                      </p:cBhvr>
                                      <p:to>
                                        <p:strVal val="visible"/>
                                      </p:to>
                                    </p:set>
                                  </p:childTnLst>
                                </p:cTn>
                              </p:par>
                            </p:childTnLst>
                          </p:cTn>
                        </p:par>
                        <p:par>
                          <p:cTn id="25" fill="hold">
                            <p:stCondLst>
                              <p:cond delay="200"/>
                            </p:stCondLst>
                            <p:childTnLst>
                              <p:par>
                                <p:cTn id="26" presetID="1" presetClass="entr" presetSubtype="0" fill="hold" grpId="0" nodeType="afterEffect">
                                  <p:stCondLst>
                                    <p:cond delay="100"/>
                                  </p:stCondLst>
                                  <p:childTnLst>
                                    <p:set>
                                      <p:cBhvr>
                                        <p:cTn id="27" dur="1" fill="hold">
                                          <p:stCondLst>
                                            <p:cond delay="0"/>
                                          </p:stCondLst>
                                        </p:cTn>
                                        <p:tgtEl>
                                          <p:spTgt spid="34"/>
                                        </p:tgtEl>
                                        <p:attrNameLst>
                                          <p:attrName>style.visibility</p:attrName>
                                        </p:attrNameLst>
                                      </p:cBhvr>
                                      <p:to>
                                        <p:strVal val="visible"/>
                                      </p:to>
                                    </p:set>
                                  </p:childTnLst>
                                </p:cTn>
                              </p:par>
                            </p:childTnLst>
                          </p:cTn>
                        </p:par>
                        <p:par>
                          <p:cTn id="28" fill="hold">
                            <p:stCondLst>
                              <p:cond delay="300"/>
                            </p:stCondLst>
                            <p:childTnLst>
                              <p:par>
                                <p:cTn id="29" presetID="1" presetClass="entr" presetSubtype="0" fill="hold" grpId="0" nodeType="afterEffect">
                                  <p:stCondLst>
                                    <p:cond delay="100"/>
                                  </p:stCondLst>
                                  <p:childTnLst>
                                    <p:set>
                                      <p:cBhvr>
                                        <p:cTn id="30" dur="1" fill="hold">
                                          <p:stCondLst>
                                            <p:cond delay="0"/>
                                          </p:stCondLst>
                                        </p:cTn>
                                        <p:tgtEl>
                                          <p:spTgt spid="35"/>
                                        </p:tgtEl>
                                        <p:attrNameLst>
                                          <p:attrName>style.visibility</p:attrName>
                                        </p:attrNameLst>
                                      </p:cBhvr>
                                      <p:to>
                                        <p:strVal val="visible"/>
                                      </p:to>
                                    </p:set>
                                  </p:childTnLst>
                                </p:cTn>
                              </p:par>
                            </p:childTnLst>
                          </p:cTn>
                        </p:par>
                        <p:par>
                          <p:cTn id="31" fill="hold">
                            <p:stCondLst>
                              <p:cond delay="400"/>
                            </p:stCondLst>
                            <p:childTnLst>
                              <p:par>
                                <p:cTn id="32" presetID="1" presetClass="entr" presetSubtype="0" fill="hold" grpId="0" nodeType="afterEffect">
                                  <p:stCondLst>
                                    <p:cond delay="100"/>
                                  </p:stCondLst>
                                  <p:childTnLst>
                                    <p:set>
                                      <p:cBhvr>
                                        <p:cTn id="33" dur="1" fill="hold">
                                          <p:stCondLst>
                                            <p:cond delay="0"/>
                                          </p:stCondLst>
                                        </p:cTn>
                                        <p:tgtEl>
                                          <p:spTgt spid="36"/>
                                        </p:tgtEl>
                                        <p:attrNameLst>
                                          <p:attrName>style.visibility</p:attrName>
                                        </p:attrNameLst>
                                      </p:cBhvr>
                                      <p:to>
                                        <p:strVal val="visible"/>
                                      </p:to>
                                    </p:set>
                                  </p:childTnLst>
                                </p:cTn>
                              </p:par>
                            </p:childTnLst>
                          </p:cTn>
                        </p:par>
                        <p:par>
                          <p:cTn id="34" fill="hold">
                            <p:stCondLst>
                              <p:cond delay="500"/>
                            </p:stCondLst>
                            <p:childTnLst>
                              <p:par>
                                <p:cTn id="35" presetID="1" presetClass="entr" presetSubtype="0" fill="hold" grpId="0" nodeType="afterEffect">
                                  <p:stCondLst>
                                    <p:cond delay="100"/>
                                  </p:stCondLst>
                                  <p:childTnLst>
                                    <p:set>
                                      <p:cBhvr>
                                        <p:cTn id="36" dur="1" fill="hold">
                                          <p:stCondLst>
                                            <p:cond delay="0"/>
                                          </p:stCondLst>
                                        </p:cTn>
                                        <p:tgtEl>
                                          <p:spTgt spid="37"/>
                                        </p:tgtEl>
                                        <p:attrNameLst>
                                          <p:attrName>style.visibility</p:attrName>
                                        </p:attrNameLst>
                                      </p:cBhvr>
                                      <p:to>
                                        <p:strVal val="visible"/>
                                      </p:to>
                                    </p:set>
                                  </p:childTnLst>
                                </p:cTn>
                              </p:par>
                            </p:childTnLst>
                          </p:cTn>
                        </p:par>
                        <p:par>
                          <p:cTn id="37" fill="hold">
                            <p:stCondLst>
                              <p:cond delay="600"/>
                            </p:stCondLst>
                            <p:childTnLst>
                              <p:par>
                                <p:cTn id="38" presetID="1" presetClass="entr" presetSubtype="0" fill="hold" grpId="0" nodeType="afterEffect">
                                  <p:stCondLst>
                                    <p:cond delay="100"/>
                                  </p:stCondLst>
                                  <p:childTnLst>
                                    <p:set>
                                      <p:cBhvr>
                                        <p:cTn id="39" dur="1" fill="hold">
                                          <p:stCondLst>
                                            <p:cond delay="0"/>
                                          </p:stCondLst>
                                        </p:cTn>
                                        <p:tgtEl>
                                          <p:spTgt spid="41"/>
                                        </p:tgtEl>
                                        <p:attrNameLst>
                                          <p:attrName>style.visibility</p:attrName>
                                        </p:attrNameLst>
                                      </p:cBhvr>
                                      <p:to>
                                        <p:strVal val="visible"/>
                                      </p:to>
                                    </p:set>
                                  </p:childTnLst>
                                </p:cTn>
                              </p:par>
                            </p:childTnLst>
                          </p:cTn>
                        </p:par>
                        <p:par>
                          <p:cTn id="40" fill="hold">
                            <p:stCondLst>
                              <p:cond delay="700"/>
                            </p:stCondLst>
                            <p:childTnLst>
                              <p:par>
                                <p:cTn id="41" presetID="1" presetClass="entr" presetSubtype="0" fill="hold" grpId="0" nodeType="afterEffect">
                                  <p:stCondLst>
                                    <p:cond delay="100"/>
                                  </p:stCondLst>
                                  <p:childTnLst>
                                    <p:set>
                                      <p:cBhvr>
                                        <p:cTn id="42" dur="1" fill="hold">
                                          <p:stCondLst>
                                            <p:cond delay="0"/>
                                          </p:stCondLst>
                                        </p:cTn>
                                        <p:tgtEl>
                                          <p:spTgt spid="42"/>
                                        </p:tgtEl>
                                        <p:attrNameLst>
                                          <p:attrName>style.visibility</p:attrName>
                                        </p:attrNameLst>
                                      </p:cBhvr>
                                      <p:to>
                                        <p:strVal val="visible"/>
                                      </p:to>
                                    </p:set>
                                  </p:childTnLst>
                                </p:cTn>
                              </p:par>
                            </p:childTnLst>
                          </p:cTn>
                        </p:par>
                        <p:par>
                          <p:cTn id="43" fill="hold">
                            <p:stCondLst>
                              <p:cond delay="800"/>
                            </p:stCondLst>
                            <p:childTnLst>
                              <p:par>
                                <p:cTn id="44" presetID="1" presetClass="entr" presetSubtype="0" fill="hold" grpId="0" nodeType="afterEffect">
                                  <p:stCondLst>
                                    <p:cond delay="100"/>
                                  </p:stCondLst>
                                  <p:childTnLst>
                                    <p:set>
                                      <p:cBhvr>
                                        <p:cTn id="45" dur="1" fill="hold">
                                          <p:stCondLst>
                                            <p:cond delay="0"/>
                                          </p:stCondLst>
                                        </p:cTn>
                                        <p:tgtEl>
                                          <p:spTgt spid="43"/>
                                        </p:tgtEl>
                                        <p:attrNameLst>
                                          <p:attrName>style.visibility</p:attrName>
                                        </p:attrNameLst>
                                      </p:cBhvr>
                                      <p:to>
                                        <p:strVal val="visible"/>
                                      </p:to>
                                    </p:set>
                                  </p:childTnLst>
                                </p:cTn>
                              </p:par>
                            </p:childTnLst>
                          </p:cTn>
                        </p:par>
                        <p:par>
                          <p:cTn id="46" fill="hold">
                            <p:stCondLst>
                              <p:cond delay="900"/>
                            </p:stCondLst>
                            <p:childTnLst>
                              <p:par>
                                <p:cTn id="47" presetID="1" presetClass="entr" presetSubtype="0" fill="hold" grpId="0" nodeType="afterEffect">
                                  <p:stCondLst>
                                    <p:cond delay="100"/>
                                  </p:stCondLst>
                                  <p:childTnLst>
                                    <p:set>
                                      <p:cBhvr>
                                        <p:cTn id="48" dur="1" fill="hold">
                                          <p:stCondLst>
                                            <p:cond delay="0"/>
                                          </p:stCondLst>
                                        </p:cTn>
                                        <p:tgtEl>
                                          <p:spTgt spid="44"/>
                                        </p:tgtEl>
                                        <p:attrNameLst>
                                          <p:attrName>style.visibility</p:attrName>
                                        </p:attrNameLst>
                                      </p:cBhvr>
                                      <p:to>
                                        <p:strVal val="visible"/>
                                      </p:to>
                                    </p:set>
                                  </p:childTnLst>
                                </p:cTn>
                              </p:par>
                            </p:childTnLst>
                          </p:cTn>
                        </p:par>
                        <p:par>
                          <p:cTn id="49" fill="hold">
                            <p:stCondLst>
                              <p:cond delay="1000"/>
                            </p:stCondLst>
                            <p:childTnLst>
                              <p:par>
                                <p:cTn id="50" presetID="1" presetClass="entr" presetSubtype="0" fill="hold" grpId="0" nodeType="afterEffect">
                                  <p:stCondLst>
                                    <p:cond delay="100"/>
                                  </p:stCondLst>
                                  <p:childTnLst>
                                    <p:set>
                                      <p:cBhvr>
                                        <p:cTn id="51" dur="1" fill="hold">
                                          <p:stCondLst>
                                            <p:cond delay="0"/>
                                          </p:stCondLst>
                                        </p:cTn>
                                        <p:tgtEl>
                                          <p:spTgt spid="45"/>
                                        </p:tgtEl>
                                        <p:attrNameLst>
                                          <p:attrName>style.visibility</p:attrName>
                                        </p:attrNameLst>
                                      </p:cBhvr>
                                      <p:to>
                                        <p:strVal val="visible"/>
                                      </p:to>
                                    </p:set>
                                  </p:childTnLst>
                                </p:cTn>
                              </p:par>
                            </p:childTnLst>
                          </p:cTn>
                        </p:par>
                        <p:par>
                          <p:cTn id="52" fill="hold">
                            <p:stCondLst>
                              <p:cond delay="1100"/>
                            </p:stCondLst>
                            <p:childTnLst>
                              <p:par>
                                <p:cTn id="53" presetID="1" presetClass="entr" presetSubtype="0" fill="hold" grpId="0" nodeType="afterEffect">
                                  <p:stCondLst>
                                    <p:cond delay="100"/>
                                  </p:stCondLst>
                                  <p:childTnLst>
                                    <p:set>
                                      <p:cBhvr>
                                        <p:cTn id="54" dur="1" fill="hold">
                                          <p:stCondLst>
                                            <p:cond delay="0"/>
                                          </p:stCondLst>
                                        </p:cTn>
                                        <p:tgtEl>
                                          <p:spTgt spid="46"/>
                                        </p:tgtEl>
                                        <p:attrNameLst>
                                          <p:attrName>style.visibility</p:attrName>
                                        </p:attrNameLst>
                                      </p:cBhvr>
                                      <p:to>
                                        <p:strVal val="visible"/>
                                      </p:to>
                                    </p:set>
                                  </p:childTnLst>
                                </p:cTn>
                              </p:par>
                            </p:childTnLst>
                          </p:cTn>
                        </p:par>
                        <p:par>
                          <p:cTn id="55" fill="hold">
                            <p:stCondLst>
                              <p:cond delay="1200"/>
                            </p:stCondLst>
                            <p:childTnLst>
                              <p:par>
                                <p:cTn id="56" presetID="1" presetClass="entr" presetSubtype="0" fill="hold" grpId="0" nodeType="afterEffect">
                                  <p:stCondLst>
                                    <p:cond delay="100"/>
                                  </p:stCondLst>
                                  <p:childTnLst>
                                    <p:set>
                                      <p:cBhvr>
                                        <p:cTn id="57" dur="1" fill="hold">
                                          <p:stCondLst>
                                            <p:cond delay="0"/>
                                          </p:stCondLst>
                                        </p:cTn>
                                        <p:tgtEl>
                                          <p:spTgt spid="47"/>
                                        </p:tgtEl>
                                        <p:attrNameLst>
                                          <p:attrName>style.visibility</p:attrName>
                                        </p:attrNameLst>
                                      </p:cBhvr>
                                      <p:to>
                                        <p:strVal val="visible"/>
                                      </p:to>
                                    </p:set>
                                  </p:childTnLst>
                                </p:cTn>
                              </p:par>
                            </p:childTnLst>
                          </p:cTn>
                        </p:par>
                        <p:par>
                          <p:cTn id="58" fill="hold">
                            <p:stCondLst>
                              <p:cond delay="1300"/>
                            </p:stCondLst>
                            <p:childTnLst>
                              <p:par>
                                <p:cTn id="59" presetID="1" presetClass="entr" presetSubtype="0" fill="hold" grpId="0" nodeType="afterEffect">
                                  <p:stCondLst>
                                    <p:cond delay="100"/>
                                  </p:stCondLst>
                                  <p:childTnLst>
                                    <p:set>
                                      <p:cBhvr>
                                        <p:cTn id="60" dur="1" fill="hold">
                                          <p:stCondLst>
                                            <p:cond delay="0"/>
                                          </p:stCondLst>
                                        </p:cTn>
                                        <p:tgtEl>
                                          <p:spTgt spid="48"/>
                                        </p:tgtEl>
                                        <p:attrNameLst>
                                          <p:attrName>style.visibility</p:attrName>
                                        </p:attrNameLst>
                                      </p:cBhvr>
                                      <p:to>
                                        <p:strVal val="visible"/>
                                      </p:to>
                                    </p:set>
                                  </p:childTnLst>
                                </p:cTn>
                              </p:par>
                            </p:childTnLst>
                          </p:cTn>
                        </p:par>
                        <p:par>
                          <p:cTn id="61" fill="hold">
                            <p:stCondLst>
                              <p:cond delay="1400"/>
                            </p:stCondLst>
                            <p:childTnLst>
                              <p:par>
                                <p:cTn id="62" presetID="1" presetClass="entr" presetSubtype="0" fill="hold" grpId="0" nodeType="afterEffect">
                                  <p:stCondLst>
                                    <p:cond delay="100"/>
                                  </p:stCondLst>
                                  <p:childTnLst>
                                    <p:set>
                                      <p:cBhvr>
                                        <p:cTn id="63" dur="1" fill="hold">
                                          <p:stCondLst>
                                            <p:cond delay="0"/>
                                          </p:stCondLst>
                                        </p:cTn>
                                        <p:tgtEl>
                                          <p:spTgt spid="49"/>
                                        </p:tgtEl>
                                        <p:attrNameLst>
                                          <p:attrName>style.visibility</p:attrName>
                                        </p:attrNameLst>
                                      </p:cBhvr>
                                      <p:to>
                                        <p:strVal val="visible"/>
                                      </p:to>
                                    </p:set>
                                  </p:childTnLst>
                                </p:cTn>
                              </p:par>
                            </p:childTnLst>
                          </p:cTn>
                        </p:par>
                        <p:par>
                          <p:cTn id="64" fill="hold">
                            <p:stCondLst>
                              <p:cond delay="1500"/>
                            </p:stCondLst>
                            <p:childTnLst>
                              <p:par>
                                <p:cTn id="65" presetID="1" presetClass="entr" presetSubtype="0" fill="hold" grpId="0" nodeType="afterEffect">
                                  <p:stCondLst>
                                    <p:cond delay="100"/>
                                  </p:stCondLst>
                                  <p:childTnLst>
                                    <p:set>
                                      <p:cBhvr>
                                        <p:cTn id="66" dur="1" fill="hold">
                                          <p:stCondLst>
                                            <p:cond delay="0"/>
                                          </p:stCondLst>
                                        </p:cTn>
                                        <p:tgtEl>
                                          <p:spTgt spid="50"/>
                                        </p:tgtEl>
                                        <p:attrNameLst>
                                          <p:attrName>style.visibility</p:attrName>
                                        </p:attrNameLst>
                                      </p:cBhvr>
                                      <p:to>
                                        <p:strVal val="visible"/>
                                      </p:to>
                                    </p:set>
                                  </p:childTnLst>
                                </p:cTn>
                              </p:par>
                            </p:childTnLst>
                          </p:cTn>
                        </p:par>
                        <p:par>
                          <p:cTn id="67" fill="hold">
                            <p:stCondLst>
                              <p:cond delay="1600"/>
                            </p:stCondLst>
                            <p:childTnLst>
                              <p:par>
                                <p:cTn id="68" presetID="1" presetClass="entr" presetSubtype="0" fill="hold" grpId="0" nodeType="afterEffect">
                                  <p:stCondLst>
                                    <p:cond delay="100"/>
                                  </p:stCondLst>
                                  <p:childTnLst>
                                    <p:set>
                                      <p:cBhvr>
                                        <p:cTn id="69" dur="1" fill="hold">
                                          <p:stCondLst>
                                            <p:cond delay="0"/>
                                          </p:stCondLst>
                                        </p:cTn>
                                        <p:tgtEl>
                                          <p:spTgt spid="51"/>
                                        </p:tgtEl>
                                        <p:attrNameLst>
                                          <p:attrName>style.visibility</p:attrName>
                                        </p:attrNameLst>
                                      </p:cBhvr>
                                      <p:to>
                                        <p:strVal val="visible"/>
                                      </p:to>
                                    </p:set>
                                  </p:childTnLst>
                                </p:cTn>
                              </p:par>
                            </p:childTnLst>
                          </p:cTn>
                        </p:par>
                        <p:par>
                          <p:cTn id="70" fill="hold">
                            <p:stCondLst>
                              <p:cond delay="1700"/>
                            </p:stCondLst>
                            <p:childTnLst>
                              <p:par>
                                <p:cTn id="71" presetID="1" presetClass="entr" presetSubtype="0" fill="hold" grpId="0" nodeType="afterEffect">
                                  <p:stCondLst>
                                    <p:cond delay="100"/>
                                  </p:stCondLst>
                                  <p:childTnLst>
                                    <p:set>
                                      <p:cBhvr>
                                        <p:cTn id="72" dur="1" fill="hold">
                                          <p:stCondLst>
                                            <p:cond delay="0"/>
                                          </p:stCondLst>
                                        </p:cTn>
                                        <p:tgtEl>
                                          <p:spTgt spid="52"/>
                                        </p:tgtEl>
                                        <p:attrNameLst>
                                          <p:attrName>style.visibility</p:attrName>
                                        </p:attrNameLst>
                                      </p:cBhvr>
                                      <p:to>
                                        <p:strVal val="visible"/>
                                      </p:to>
                                    </p:set>
                                  </p:childTnLst>
                                </p:cTn>
                              </p:par>
                            </p:childTnLst>
                          </p:cTn>
                        </p:par>
                        <p:par>
                          <p:cTn id="73" fill="hold">
                            <p:stCondLst>
                              <p:cond delay="1800"/>
                            </p:stCondLst>
                            <p:childTnLst>
                              <p:par>
                                <p:cTn id="74" presetID="1" presetClass="entr" presetSubtype="0" fill="hold" grpId="0" nodeType="afterEffect">
                                  <p:stCondLst>
                                    <p:cond delay="100"/>
                                  </p:stCondLst>
                                  <p:childTnLst>
                                    <p:set>
                                      <p:cBhvr>
                                        <p:cTn id="75" dur="1" fill="hold">
                                          <p:stCondLst>
                                            <p:cond delay="0"/>
                                          </p:stCondLst>
                                        </p:cTn>
                                        <p:tgtEl>
                                          <p:spTgt spid="53"/>
                                        </p:tgtEl>
                                        <p:attrNameLst>
                                          <p:attrName>style.visibility</p:attrName>
                                        </p:attrNameLst>
                                      </p:cBhvr>
                                      <p:to>
                                        <p:strVal val="visible"/>
                                      </p:to>
                                    </p:set>
                                  </p:childTnLst>
                                </p:cTn>
                              </p:par>
                            </p:childTnLst>
                          </p:cTn>
                        </p:par>
                        <p:par>
                          <p:cTn id="76" fill="hold">
                            <p:stCondLst>
                              <p:cond delay="1900"/>
                            </p:stCondLst>
                            <p:childTnLst>
                              <p:par>
                                <p:cTn id="77" presetID="1" presetClass="entr" presetSubtype="0" fill="hold" grpId="0" nodeType="afterEffect">
                                  <p:stCondLst>
                                    <p:cond delay="100"/>
                                  </p:stCondLst>
                                  <p:childTnLst>
                                    <p:set>
                                      <p:cBhvr>
                                        <p:cTn id="78" dur="1" fill="hold">
                                          <p:stCondLst>
                                            <p:cond delay="0"/>
                                          </p:stCondLst>
                                        </p:cTn>
                                        <p:tgtEl>
                                          <p:spTgt spid="54"/>
                                        </p:tgtEl>
                                        <p:attrNameLst>
                                          <p:attrName>style.visibility</p:attrName>
                                        </p:attrNameLst>
                                      </p:cBhvr>
                                      <p:to>
                                        <p:strVal val="visible"/>
                                      </p:to>
                                    </p:set>
                                  </p:childTnLst>
                                </p:cTn>
                              </p:par>
                            </p:childTnLst>
                          </p:cTn>
                        </p:par>
                        <p:par>
                          <p:cTn id="79" fill="hold">
                            <p:stCondLst>
                              <p:cond delay="2000"/>
                            </p:stCondLst>
                            <p:childTnLst>
                              <p:par>
                                <p:cTn id="80" presetID="1" presetClass="entr" presetSubtype="0" fill="hold" grpId="0" nodeType="afterEffect">
                                  <p:stCondLst>
                                    <p:cond delay="100"/>
                                  </p:stCondLst>
                                  <p:childTnLst>
                                    <p:set>
                                      <p:cBhvr>
                                        <p:cTn id="81" dur="1" fill="hold">
                                          <p:stCondLst>
                                            <p:cond delay="0"/>
                                          </p:stCondLst>
                                        </p:cTn>
                                        <p:tgtEl>
                                          <p:spTgt spid="55"/>
                                        </p:tgtEl>
                                        <p:attrNameLst>
                                          <p:attrName>style.visibility</p:attrName>
                                        </p:attrNameLst>
                                      </p:cBhvr>
                                      <p:to>
                                        <p:strVal val="visible"/>
                                      </p:to>
                                    </p:set>
                                  </p:childTnLst>
                                </p:cTn>
                              </p:par>
                            </p:childTnLst>
                          </p:cTn>
                        </p:par>
                        <p:par>
                          <p:cTn id="82" fill="hold">
                            <p:stCondLst>
                              <p:cond delay="2100"/>
                            </p:stCondLst>
                            <p:childTnLst>
                              <p:par>
                                <p:cTn id="83" presetID="1" presetClass="entr" presetSubtype="0" fill="hold" grpId="0" nodeType="afterEffect">
                                  <p:stCondLst>
                                    <p:cond delay="100"/>
                                  </p:stCondLst>
                                  <p:childTnLst>
                                    <p:set>
                                      <p:cBhvr>
                                        <p:cTn id="84" dur="1" fill="hold">
                                          <p:stCondLst>
                                            <p:cond delay="0"/>
                                          </p:stCondLst>
                                        </p:cTn>
                                        <p:tgtEl>
                                          <p:spTgt spid="56"/>
                                        </p:tgtEl>
                                        <p:attrNameLst>
                                          <p:attrName>style.visibility</p:attrName>
                                        </p:attrNameLst>
                                      </p:cBhvr>
                                      <p:to>
                                        <p:strVal val="visible"/>
                                      </p:to>
                                    </p:set>
                                  </p:childTnLst>
                                </p:cTn>
                              </p:par>
                            </p:childTnLst>
                          </p:cTn>
                        </p:par>
                        <p:par>
                          <p:cTn id="85" fill="hold">
                            <p:stCondLst>
                              <p:cond delay="2200"/>
                            </p:stCondLst>
                            <p:childTnLst>
                              <p:par>
                                <p:cTn id="86" presetID="1" presetClass="entr" presetSubtype="0" fill="hold" grpId="0" nodeType="afterEffect">
                                  <p:stCondLst>
                                    <p:cond delay="100"/>
                                  </p:stCondLst>
                                  <p:childTnLst>
                                    <p:set>
                                      <p:cBhvr>
                                        <p:cTn id="87" dur="1" fill="hold">
                                          <p:stCondLst>
                                            <p:cond delay="0"/>
                                          </p:stCondLst>
                                        </p:cTn>
                                        <p:tgtEl>
                                          <p:spTgt spid="57"/>
                                        </p:tgtEl>
                                        <p:attrNameLst>
                                          <p:attrName>style.visibility</p:attrName>
                                        </p:attrNameLst>
                                      </p:cBhvr>
                                      <p:to>
                                        <p:strVal val="visible"/>
                                      </p:to>
                                    </p:set>
                                  </p:childTnLst>
                                </p:cTn>
                              </p:par>
                            </p:childTnLst>
                          </p:cTn>
                        </p:par>
                        <p:par>
                          <p:cTn id="88" fill="hold">
                            <p:stCondLst>
                              <p:cond delay="2300"/>
                            </p:stCondLst>
                            <p:childTnLst>
                              <p:par>
                                <p:cTn id="89" presetID="1" presetClass="entr" presetSubtype="0" fill="hold" grpId="0" nodeType="afterEffect">
                                  <p:stCondLst>
                                    <p:cond delay="100"/>
                                  </p:stCondLst>
                                  <p:childTnLst>
                                    <p:set>
                                      <p:cBhvr>
                                        <p:cTn id="90" dur="1" fill="hold">
                                          <p:stCondLst>
                                            <p:cond delay="0"/>
                                          </p:stCondLst>
                                        </p:cTn>
                                        <p:tgtEl>
                                          <p:spTgt spid="58"/>
                                        </p:tgtEl>
                                        <p:attrNameLst>
                                          <p:attrName>style.visibility</p:attrName>
                                        </p:attrNameLst>
                                      </p:cBhvr>
                                      <p:to>
                                        <p:strVal val="visible"/>
                                      </p:to>
                                    </p:set>
                                  </p:childTnLst>
                                </p:cTn>
                              </p:par>
                            </p:childTnLst>
                          </p:cTn>
                        </p:par>
                        <p:par>
                          <p:cTn id="91" fill="hold">
                            <p:stCondLst>
                              <p:cond delay="2400"/>
                            </p:stCondLst>
                            <p:childTnLst>
                              <p:par>
                                <p:cTn id="92" presetID="1" presetClass="entr" presetSubtype="0" fill="hold" grpId="0" nodeType="afterEffect">
                                  <p:stCondLst>
                                    <p:cond delay="100"/>
                                  </p:stCondLst>
                                  <p:childTnLst>
                                    <p:set>
                                      <p:cBhvr>
                                        <p:cTn id="93" dur="1" fill="hold">
                                          <p:stCondLst>
                                            <p:cond delay="0"/>
                                          </p:stCondLst>
                                        </p:cTn>
                                        <p:tgtEl>
                                          <p:spTgt spid="59"/>
                                        </p:tgtEl>
                                        <p:attrNameLst>
                                          <p:attrName>style.visibility</p:attrName>
                                        </p:attrNameLst>
                                      </p:cBhvr>
                                      <p:to>
                                        <p:strVal val="visible"/>
                                      </p:to>
                                    </p:set>
                                  </p:childTnLst>
                                </p:cTn>
                              </p:par>
                            </p:childTnLst>
                          </p:cTn>
                        </p:par>
                        <p:par>
                          <p:cTn id="94" fill="hold">
                            <p:stCondLst>
                              <p:cond delay="2500"/>
                            </p:stCondLst>
                            <p:childTnLst>
                              <p:par>
                                <p:cTn id="95" presetID="1" presetClass="entr" presetSubtype="0" fill="hold" grpId="0" nodeType="afterEffect">
                                  <p:stCondLst>
                                    <p:cond delay="100"/>
                                  </p:stCondLst>
                                  <p:childTnLst>
                                    <p:set>
                                      <p:cBhvr>
                                        <p:cTn id="96" dur="1" fill="hold">
                                          <p:stCondLst>
                                            <p:cond delay="0"/>
                                          </p:stCondLst>
                                        </p:cTn>
                                        <p:tgtEl>
                                          <p:spTgt spid="60"/>
                                        </p:tgtEl>
                                        <p:attrNameLst>
                                          <p:attrName>style.visibility</p:attrName>
                                        </p:attrNameLst>
                                      </p:cBhvr>
                                      <p:to>
                                        <p:strVal val="visible"/>
                                      </p:to>
                                    </p:set>
                                  </p:childTnLst>
                                </p:cTn>
                              </p:par>
                            </p:childTnLst>
                          </p:cTn>
                        </p:par>
                        <p:par>
                          <p:cTn id="97" fill="hold">
                            <p:stCondLst>
                              <p:cond delay="2600"/>
                            </p:stCondLst>
                            <p:childTnLst>
                              <p:par>
                                <p:cTn id="98" presetID="1" presetClass="entr" presetSubtype="0" fill="hold" grpId="0" nodeType="afterEffect">
                                  <p:stCondLst>
                                    <p:cond delay="100"/>
                                  </p:stCondLst>
                                  <p:childTnLst>
                                    <p:set>
                                      <p:cBhvr>
                                        <p:cTn id="99" dur="1" fill="hold">
                                          <p:stCondLst>
                                            <p:cond delay="0"/>
                                          </p:stCondLst>
                                        </p:cTn>
                                        <p:tgtEl>
                                          <p:spTgt spid="61"/>
                                        </p:tgtEl>
                                        <p:attrNameLst>
                                          <p:attrName>style.visibility</p:attrName>
                                        </p:attrNameLst>
                                      </p:cBhvr>
                                      <p:to>
                                        <p:strVal val="visible"/>
                                      </p:to>
                                    </p:set>
                                  </p:childTnLst>
                                </p:cTn>
                              </p:par>
                            </p:childTnLst>
                          </p:cTn>
                        </p:par>
                        <p:par>
                          <p:cTn id="100" fill="hold">
                            <p:stCondLst>
                              <p:cond delay="2700"/>
                            </p:stCondLst>
                            <p:childTnLst>
                              <p:par>
                                <p:cTn id="101" presetID="1" presetClass="entr" presetSubtype="0" fill="hold" grpId="0" nodeType="afterEffect">
                                  <p:stCondLst>
                                    <p:cond delay="100"/>
                                  </p:stCondLst>
                                  <p:childTnLst>
                                    <p:set>
                                      <p:cBhvr>
                                        <p:cTn id="102" dur="1" fill="hold">
                                          <p:stCondLst>
                                            <p:cond delay="0"/>
                                          </p:stCondLst>
                                        </p:cTn>
                                        <p:tgtEl>
                                          <p:spTgt spid="62"/>
                                        </p:tgtEl>
                                        <p:attrNameLst>
                                          <p:attrName>style.visibility</p:attrName>
                                        </p:attrNameLst>
                                      </p:cBhvr>
                                      <p:to>
                                        <p:strVal val="visible"/>
                                      </p:to>
                                    </p:set>
                                  </p:childTnLst>
                                </p:cTn>
                              </p:par>
                            </p:childTnLst>
                          </p:cTn>
                        </p:par>
                        <p:par>
                          <p:cTn id="103" fill="hold">
                            <p:stCondLst>
                              <p:cond delay="2800"/>
                            </p:stCondLst>
                            <p:childTnLst>
                              <p:par>
                                <p:cTn id="104" presetID="1" presetClass="entr" presetSubtype="0" fill="hold" grpId="0" nodeType="afterEffect">
                                  <p:stCondLst>
                                    <p:cond delay="100"/>
                                  </p:stCondLst>
                                  <p:childTnLst>
                                    <p:set>
                                      <p:cBhvr>
                                        <p:cTn id="105" dur="1" fill="hold">
                                          <p:stCondLst>
                                            <p:cond delay="0"/>
                                          </p:stCondLst>
                                        </p:cTn>
                                        <p:tgtEl>
                                          <p:spTgt spid="63"/>
                                        </p:tgtEl>
                                        <p:attrNameLst>
                                          <p:attrName>style.visibility</p:attrName>
                                        </p:attrNameLst>
                                      </p:cBhvr>
                                      <p:to>
                                        <p:strVal val="visible"/>
                                      </p:to>
                                    </p:set>
                                  </p:childTnLst>
                                </p:cTn>
                              </p:par>
                            </p:childTnLst>
                          </p:cTn>
                        </p:par>
                        <p:par>
                          <p:cTn id="106" fill="hold">
                            <p:stCondLst>
                              <p:cond delay="2900"/>
                            </p:stCondLst>
                            <p:childTnLst>
                              <p:par>
                                <p:cTn id="107" presetID="1" presetClass="entr" presetSubtype="0" fill="hold" grpId="0" nodeType="afterEffect">
                                  <p:stCondLst>
                                    <p:cond delay="100"/>
                                  </p:stCondLst>
                                  <p:childTnLst>
                                    <p:set>
                                      <p:cBhvr>
                                        <p:cTn id="108" dur="1" fill="hold">
                                          <p:stCondLst>
                                            <p:cond delay="0"/>
                                          </p:stCondLst>
                                        </p:cTn>
                                        <p:tgtEl>
                                          <p:spTgt spid="64"/>
                                        </p:tgtEl>
                                        <p:attrNameLst>
                                          <p:attrName>style.visibility</p:attrName>
                                        </p:attrNameLst>
                                      </p:cBhvr>
                                      <p:to>
                                        <p:strVal val="visible"/>
                                      </p:to>
                                    </p:set>
                                  </p:childTnLst>
                                </p:cTn>
                              </p:par>
                            </p:childTnLst>
                          </p:cTn>
                        </p:par>
                        <p:par>
                          <p:cTn id="109" fill="hold">
                            <p:stCondLst>
                              <p:cond delay="3000"/>
                            </p:stCondLst>
                            <p:childTnLst>
                              <p:par>
                                <p:cTn id="110" presetID="1" presetClass="entr" presetSubtype="0" fill="hold" grpId="0" nodeType="afterEffect">
                                  <p:stCondLst>
                                    <p:cond delay="100"/>
                                  </p:stCondLst>
                                  <p:childTnLst>
                                    <p:set>
                                      <p:cBhvr>
                                        <p:cTn id="111" dur="1" fill="hold">
                                          <p:stCondLst>
                                            <p:cond delay="0"/>
                                          </p:stCondLst>
                                        </p:cTn>
                                        <p:tgtEl>
                                          <p:spTgt spid="65"/>
                                        </p:tgtEl>
                                        <p:attrNameLst>
                                          <p:attrName>style.visibility</p:attrName>
                                        </p:attrNameLst>
                                      </p:cBhvr>
                                      <p:to>
                                        <p:strVal val="visible"/>
                                      </p:to>
                                    </p:set>
                                  </p:childTnLst>
                                </p:cTn>
                              </p:par>
                            </p:childTnLst>
                          </p:cTn>
                        </p:par>
                        <p:par>
                          <p:cTn id="112" fill="hold">
                            <p:stCondLst>
                              <p:cond delay="3100"/>
                            </p:stCondLst>
                            <p:childTnLst>
                              <p:par>
                                <p:cTn id="113" presetID="1" presetClass="entr" presetSubtype="0" fill="hold" grpId="0" nodeType="afterEffect">
                                  <p:stCondLst>
                                    <p:cond delay="100"/>
                                  </p:stCondLst>
                                  <p:childTnLst>
                                    <p:set>
                                      <p:cBhvr>
                                        <p:cTn id="114" dur="1" fill="hold">
                                          <p:stCondLst>
                                            <p:cond delay="0"/>
                                          </p:stCondLst>
                                        </p:cTn>
                                        <p:tgtEl>
                                          <p:spTgt spid="66"/>
                                        </p:tgtEl>
                                        <p:attrNameLst>
                                          <p:attrName>style.visibility</p:attrName>
                                        </p:attrNameLst>
                                      </p:cBhvr>
                                      <p:to>
                                        <p:strVal val="visible"/>
                                      </p:to>
                                    </p:set>
                                  </p:childTnLst>
                                </p:cTn>
                              </p:par>
                            </p:childTnLst>
                          </p:cTn>
                        </p:par>
                        <p:par>
                          <p:cTn id="115" fill="hold">
                            <p:stCondLst>
                              <p:cond delay="3200"/>
                            </p:stCondLst>
                            <p:childTnLst>
                              <p:par>
                                <p:cTn id="116" presetID="1" presetClass="entr" presetSubtype="0" fill="hold" grpId="0" nodeType="afterEffect">
                                  <p:stCondLst>
                                    <p:cond delay="100"/>
                                  </p:stCondLst>
                                  <p:childTnLst>
                                    <p:set>
                                      <p:cBhvr>
                                        <p:cTn id="117" dur="1" fill="hold">
                                          <p:stCondLst>
                                            <p:cond delay="0"/>
                                          </p:stCondLst>
                                        </p:cTn>
                                        <p:tgtEl>
                                          <p:spTgt spid="67"/>
                                        </p:tgtEl>
                                        <p:attrNameLst>
                                          <p:attrName>style.visibility</p:attrName>
                                        </p:attrNameLst>
                                      </p:cBhvr>
                                      <p:to>
                                        <p:strVal val="visible"/>
                                      </p:to>
                                    </p:set>
                                  </p:childTnLst>
                                </p:cTn>
                              </p:par>
                            </p:childTnLst>
                          </p:cTn>
                        </p:par>
                        <p:par>
                          <p:cTn id="118" fill="hold">
                            <p:stCondLst>
                              <p:cond delay="3300"/>
                            </p:stCondLst>
                            <p:childTnLst>
                              <p:par>
                                <p:cTn id="119" presetID="1" presetClass="entr" presetSubtype="0" fill="hold" grpId="0" nodeType="afterEffect">
                                  <p:stCondLst>
                                    <p:cond delay="100"/>
                                  </p:stCondLst>
                                  <p:childTnLst>
                                    <p:set>
                                      <p:cBhvr>
                                        <p:cTn id="120" dur="1" fill="hold">
                                          <p:stCondLst>
                                            <p:cond delay="0"/>
                                          </p:stCondLst>
                                        </p:cTn>
                                        <p:tgtEl>
                                          <p:spTgt spid="68"/>
                                        </p:tgtEl>
                                        <p:attrNameLst>
                                          <p:attrName>style.visibility</p:attrName>
                                        </p:attrNameLst>
                                      </p:cBhvr>
                                      <p:to>
                                        <p:strVal val="visible"/>
                                      </p:to>
                                    </p:set>
                                  </p:childTnLst>
                                </p:cTn>
                              </p:par>
                            </p:childTnLst>
                          </p:cTn>
                        </p:par>
                        <p:par>
                          <p:cTn id="121" fill="hold">
                            <p:stCondLst>
                              <p:cond delay="3400"/>
                            </p:stCondLst>
                            <p:childTnLst>
                              <p:par>
                                <p:cTn id="122" presetID="1" presetClass="entr" presetSubtype="0" fill="hold" grpId="0" nodeType="afterEffect">
                                  <p:stCondLst>
                                    <p:cond delay="100"/>
                                  </p:stCondLst>
                                  <p:childTnLst>
                                    <p:set>
                                      <p:cBhvr>
                                        <p:cTn id="123" dur="1" fill="hold">
                                          <p:stCondLst>
                                            <p:cond delay="0"/>
                                          </p:stCondLst>
                                        </p:cTn>
                                        <p:tgtEl>
                                          <p:spTgt spid="69"/>
                                        </p:tgtEl>
                                        <p:attrNameLst>
                                          <p:attrName>style.visibility</p:attrName>
                                        </p:attrNameLst>
                                      </p:cBhvr>
                                      <p:to>
                                        <p:strVal val="visible"/>
                                      </p:to>
                                    </p:set>
                                  </p:childTnLst>
                                </p:cTn>
                              </p:par>
                            </p:childTnLst>
                          </p:cTn>
                        </p:par>
                        <p:par>
                          <p:cTn id="124" fill="hold">
                            <p:stCondLst>
                              <p:cond delay="3500"/>
                            </p:stCondLst>
                            <p:childTnLst>
                              <p:par>
                                <p:cTn id="125" presetID="1" presetClass="entr" presetSubtype="0" fill="hold" grpId="0" nodeType="afterEffect">
                                  <p:stCondLst>
                                    <p:cond delay="100"/>
                                  </p:stCondLst>
                                  <p:childTnLst>
                                    <p:set>
                                      <p:cBhvr>
                                        <p:cTn id="126" dur="1" fill="hold">
                                          <p:stCondLst>
                                            <p:cond delay="0"/>
                                          </p:stCondLst>
                                        </p:cTn>
                                        <p:tgtEl>
                                          <p:spTgt spid="70"/>
                                        </p:tgtEl>
                                        <p:attrNameLst>
                                          <p:attrName>style.visibility</p:attrName>
                                        </p:attrNameLst>
                                      </p:cBhvr>
                                      <p:to>
                                        <p:strVal val="visible"/>
                                      </p:to>
                                    </p:set>
                                  </p:childTnLst>
                                </p:cTn>
                              </p:par>
                            </p:childTnLst>
                          </p:cTn>
                        </p:par>
                        <p:par>
                          <p:cTn id="127" fill="hold">
                            <p:stCondLst>
                              <p:cond delay="3600"/>
                            </p:stCondLst>
                            <p:childTnLst>
                              <p:par>
                                <p:cTn id="128" presetID="1" presetClass="entr" presetSubtype="0" fill="hold" grpId="0" nodeType="afterEffect">
                                  <p:stCondLst>
                                    <p:cond delay="100"/>
                                  </p:stCondLst>
                                  <p:childTnLst>
                                    <p:set>
                                      <p:cBhvr>
                                        <p:cTn id="129" dur="1" fill="hold">
                                          <p:stCondLst>
                                            <p:cond delay="0"/>
                                          </p:stCondLst>
                                        </p:cTn>
                                        <p:tgtEl>
                                          <p:spTgt spid="71"/>
                                        </p:tgtEl>
                                        <p:attrNameLst>
                                          <p:attrName>style.visibility</p:attrName>
                                        </p:attrNameLst>
                                      </p:cBhvr>
                                      <p:to>
                                        <p:strVal val="visible"/>
                                      </p:to>
                                    </p:set>
                                  </p:childTnLst>
                                </p:cTn>
                              </p:par>
                            </p:childTnLst>
                          </p:cTn>
                        </p:par>
                        <p:par>
                          <p:cTn id="130" fill="hold">
                            <p:stCondLst>
                              <p:cond delay="3700"/>
                            </p:stCondLst>
                            <p:childTnLst>
                              <p:par>
                                <p:cTn id="131" presetID="1" presetClass="entr" presetSubtype="0" fill="hold" grpId="0" nodeType="afterEffect">
                                  <p:stCondLst>
                                    <p:cond delay="100"/>
                                  </p:stCondLst>
                                  <p:childTnLst>
                                    <p:set>
                                      <p:cBhvr>
                                        <p:cTn id="132" dur="1" fill="hold">
                                          <p:stCondLst>
                                            <p:cond delay="0"/>
                                          </p:stCondLst>
                                        </p:cTn>
                                        <p:tgtEl>
                                          <p:spTgt spid="72"/>
                                        </p:tgtEl>
                                        <p:attrNameLst>
                                          <p:attrName>style.visibility</p:attrName>
                                        </p:attrNameLst>
                                      </p:cBhvr>
                                      <p:to>
                                        <p:strVal val="visible"/>
                                      </p:to>
                                    </p:set>
                                  </p:childTnLst>
                                </p:cTn>
                              </p:par>
                            </p:childTnLst>
                          </p:cTn>
                        </p:par>
                        <p:par>
                          <p:cTn id="133" fill="hold">
                            <p:stCondLst>
                              <p:cond delay="3800"/>
                            </p:stCondLst>
                            <p:childTnLst>
                              <p:par>
                                <p:cTn id="134" presetID="1" presetClass="entr" presetSubtype="0" fill="hold" grpId="0" nodeType="afterEffect">
                                  <p:stCondLst>
                                    <p:cond delay="100"/>
                                  </p:stCondLst>
                                  <p:childTnLst>
                                    <p:set>
                                      <p:cBhvr>
                                        <p:cTn id="135" dur="1" fill="hold">
                                          <p:stCondLst>
                                            <p:cond delay="0"/>
                                          </p:stCondLst>
                                        </p:cTn>
                                        <p:tgtEl>
                                          <p:spTgt spid="73"/>
                                        </p:tgtEl>
                                        <p:attrNameLst>
                                          <p:attrName>style.visibility</p:attrName>
                                        </p:attrNameLst>
                                      </p:cBhvr>
                                      <p:to>
                                        <p:strVal val="visible"/>
                                      </p:to>
                                    </p:set>
                                  </p:childTnLst>
                                </p:cTn>
                              </p:par>
                            </p:childTnLst>
                          </p:cTn>
                        </p:par>
                        <p:par>
                          <p:cTn id="136" fill="hold">
                            <p:stCondLst>
                              <p:cond delay="3900"/>
                            </p:stCondLst>
                            <p:childTnLst>
                              <p:par>
                                <p:cTn id="137" presetID="1" presetClass="entr" presetSubtype="0" fill="hold" grpId="0" nodeType="afterEffect">
                                  <p:stCondLst>
                                    <p:cond delay="100"/>
                                  </p:stCondLst>
                                  <p:childTnLst>
                                    <p:set>
                                      <p:cBhvr>
                                        <p:cTn id="138" dur="1" fill="hold">
                                          <p:stCondLst>
                                            <p:cond delay="0"/>
                                          </p:stCondLst>
                                        </p:cTn>
                                        <p:tgtEl>
                                          <p:spTgt spid="74"/>
                                        </p:tgtEl>
                                        <p:attrNameLst>
                                          <p:attrName>style.visibility</p:attrName>
                                        </p:attrNameLst>
                                      </p:cBhvr>
                                      <p:to>
                                        <p:strVal val="visible"/>
                                      </p:to>
                                    </p:set>
                                  </p:childTnLst>
                                </p:cTn>
                              </p:par>
                            </p:childTnLst>
                          </p:cTn>
                        </p:par>
                        <p:par>
                          <p:cTn id="139" fill="hold">
                            <p:stCondLst>
                              <p:cond delay="4000"/>
                            </p:stCondLst>
                            <p:childTnLst>
                              <p:par>
                                <p:cTn id="140" presetID="1" presetClass="entr" presetSubtype="0" fill="hold" grpId="0" nodeType="afterEffect">
                                  <p:stCondLst>
                                    <p:cond delay="100"/>
                                  </p:stCondLst>
                                  <p:childTnLst>
                                    <p:set>
                                      <p:cBhvr>
                                        <p:cTn id="141" dur="1" fill="hold">
                                          <p:stCondLst>
                                            <p:cond delay="0"/>
                                          </p:stCondLst>
                                        </p:cTn>
                                        <p:tgtEl>
                                          <p:spTgt spid="75"/>
                                        </p:tgtEl>
                                        <p:attrNameLst>
                                          <p:attrName>style.visibility</p:attrName>
                                        </p:attrNameLst>
                                      </p:cBhvr>
                                      <p:to>
                                        <p:strVal val="visible"/>
                                      </p:to>
                                    </p:set>
                                  </p:childTnLst>
                                </p:cTn>
                              </p:par>
                            </p:childTnLst>
                          </p:cTn>
                        </p:par>
                        <p:par>
                          <p:cTn id="142" fill="hold">
                            <p:stCondLst>
                              <p:cond delay="4100"/>
                            </p:stCondLst>
                            <p:childTnLst>
                              <p:par>
                                <p:cTn id="143" presetID="1" presetClass="entr" presetSubtype="0" fill="hold" grpId="0" nodeType="afterEffect">
                                  <p:stCondLst>
                                    <p:cond delay="100"/>
                                  </p:stCondLst>
                                  <p:childTnLst>
                                    <p:set>
                                      <p:cBhvr>
                                        <p:cTn id="144" dur="1" fill="hold">
                                          <p:stCondLst>
                                            <p:cond delay="0"/>
                                          </p:stCondLst>
                                        </p:cTn>
                                        <p:tgtEl>
                                          <p:spTgt spid="76"/>
                                        </p:tgtEl>
                                        <p:attrNameLst>
                                          <p:attrName>style.visibility</p:attrName>
                                        </p:attrNameLst>
                                      </p:cBhvr>
                                      <p:to>
                                        <p:strVal val="visible"/>
                                      </p:to>
                                    </p:set>
                                  </p:childTnLst>
                                </p:cTn>
                              </p:par>
                            </p:childTnLst>
                          </p:cTn>
                        </p:par>
                        <p:par>
                          <p:cTn id="145" fill="hold">
                            <p:stCondLst>
                              <p:cond delay="4200"/>
                            </p:stCondLst>
                            <p:childTnLst>
                              <p:par>
                                <p:cTn id="146" presetID="1" presetClass="entr" presetSubtype="0" fill="hold" grpId="0" nodeType="afterEffect">
                                  <p:stCondLst>
                                    <p:cond delay="100"/>
                                  </p:stCondLst>
                                  <p:childTnLst>
                                    <p:set>
                                      <p:cBhvr>
                                        <p:cTn id="147" dur="1" fill="hold">
                                          <p:stCondLst>
                                            <p:cond delay="0"/>
                                          </p:stCondLst>
                                        </p:cTn>
                                        <p:tgtEl>
                                          <p:spTgt spid="77"/>
                                        </p:tgtEl>
                                        <p:attrNameLst>
                                          <p:attrName>style.visibility</p:attrName>
                                        </p:attrNameLst>
                                      </p:cBhvr>
                                      <p:to>
                                        <p:strVal val="visible"/>
                                      </p:to>
                                    </p:set>
                                  </p:childTnLst>
                                </p:cTn>
                              </p:par>
                            </p:childTnLst>
                          </p:cTn>
                        </p:par>
                        <p:par>
                          <p:cTn id="148" fill="hold">
                            <p:stCondLst>
                              <p:cond delay="4300"/>
                            </p:stCondLst>
                            <p:childTnLst>
                              <p:par>
                                <p:cTn id="149" presetID="1" presetClass="entr" presetSubtype="0" fill="hold" grpId="0" nodeType="afterEffect">
                                  <p:stCondLst>
                                    <p:cond delay="100"/>
                                  </p:stCondLst>
                                  <p:childTnLst>
                                    <p:set>
                                      <p:cBhvr>
                                        <p:cTn id="150" dur="1" fill="hold">
                                          <p:stCondLst>
                                            <p:cond delay="0"/>
                                          </p:stCondLst>
                                        </p:cTn>
                                        <p:tgtEl>
                                          <p:spTgt spid="78"/>
                                        </p:tgtEl>
                                        <p:attrNameLst>
                                          <p:attrName>style.visibility</p:attrName>
                                        </p:attrNameLst>
                                      </p:cBhvr>
                                      <p:to>
                                        <p:strVal val="visible"/>
                                      </p:to>
                                    </p:set>
                                  </p:childTnLst>
                                </p:cTn>
                              </p:par>
                            </p:childTnLst>
                          </p:cTn>
                        </p:par>
                        <p:par>
                          <p:cTn id="151" fill="hold">
                            <p:stCondLst>
                              <p:cond delay="4400"/>
                            </p:stCondLst>
                            <p:childTnLst>
                              <p:par>
                                <p:cTn id="152" presetID="1" presetClass="entr" presetSubtype="0" fill="hold" grpId="0" nodeType="afterEffect">
                                  <p:stCondLst>
                                    <p:cond delay="100"/>
                                  </p:stCondLst>
                                  <p:childTnLst>
                                    <p:set>
                                      <p:cBhvr>
                                        <p:cTn id="153" dur="1" fill="hold">
                                          <p:stCondLst>
                                            <p:cond delay="0"/>
                                          </p:stCondLst>
                                        </p:cTn>
                                        <p:tgtEl>
                                          <p:spTgt spid="79"/>
                                        </p:tgtEl>
                                        <p:attrNameLst>
                                          <p:attrName>style.visibility</p:attrName>
                                        </p:attrNameLst>
                                      </p:cBhvr>
                                      <p:to>
                                        <p:strVal val="visible"/>
                                      </p:to>
                                    </p:set>
                                  </p:childTnLst>
                                </p:cTn>
                              </p:par>
                            </p:childTnLst>
                          </p:cTn>
                        </p:par>
                        <p:par>
                          <p:cTn id="154" fill="hold">
                            <p:stCondLst>
                              <p:cond delay="4500"/>
                            </p:stCondLst>
                            <p:childTnLst>
                              <p:par>
                                <p:cTn id="155" presetID="1" presetClass="entr" presetSubtype="0" fill="hold" grpId="0" nodeType="afterEffect">
                                  <p:stCondLst>
                                    <p:cond delay="100"/>
                                  </p:stCondLst>
                                  <p:childTnLst>
                                    <p:set>
                                      <p:cBhvr>
                                        <p:cTn id="156" dur="1" fill="hold">
                                          <p:stCondLst>
                                            <p:cond delay="0"/>
                                          </p:stCondLst>
                                        </p:cTn>
                                        <p:tgtEl>
                                          <p:spTgt spid="80"/>
                                        </p:tgtEl>
                                        <p:attrNameLst>
                                          <p:attrName>style.visibility</p:attrName>
                                        </p:attrNameLst>
                                      </p:cBhvr>
                                      <p:to>
                                        <p:strVal val="visible"/>
                                      </p:to>
                                    </p:set>
                                  </p:childTnLst>
                                </p:cTn>
                              </p:par>
                            </p:childTnLst>
                          </p:cTn>
                        </p:par>
                        <p:par>
                          <p:cTn id="157" fill="hold">
                            <p:stCondLst>
                              <p:cond delay="4600"/>
                            </p:stCondLst>
                            <p:childTnLst>
                              <p:par>
                                <p:cTn id="158" presetID="1" presetClass="entr" presetSubtype="0" fill="hold" grpId="0" nodeType="afterEffect">
                                  <p:stCondLst>
                                    <p:cond delay="100"/>
                                  </p:stCondLst>
                                  <p:childTnLst>
                                    <p:set>
                                      <p:cBhvr>
                                        <p:cTn id="159" dur="1" fill="hold">
                                          <p:stCondLst>
                                            <p:cond delay="0"/>
                                          </p:stCondLst>
                                        </p:cTn>
                                        <p:tgtEl>
                                          <p:spTgt spid="81"/>
                                        </p:tgtEl>
                                        <p:attrNameLst>
                                          <p:attrName>style.visibility</p:attrName>
                                        </p:attrNameLst>
                                      </p:cBhvr>
                                      <p:to>
                                        <p:strVal val="visible"/>
                                      </p:to>
                                    </p:set>
                                  </p:childTnLst>
                                </p:cTn>
                              </p:par>
                            </p:childTnLst>
                          </p:cTn>
                        </p:par>
                        <p:par>
                          <p:cTn id="160" fill="hold">
                            <p:stCondLst>
                              <p:cond delay="4700"/>
                            </p:stCondLst>
                            <p:childTnLst>
                              <p:par>
                                <p:cTn id="161" presetID="1" presetClass="entr" presetSubtype="0" fill="hold" grpId="0" nodeType="afterEffect">
                                  <p:stCondLst>
                                    <p:cond delay="100"/>
                                  </p:stCondLst>
                                  <p:childTnLst>
                                    <p:set>
                                      <p:cBhvr>
                                        <p:cTn id="162" dur="1" fill="hold">
                                          <p:stCondLst>
                                            <p:cond delay="0"/>
                                          </p:stCondLst>
                                        </p:cTn>
                                        <p:tgtEl>
                                          <p:spTgt spid="82"/>
                                        </p:tgtEl>
                                        <p:attrNameLst>
                                          <p:attrName>style.visibility</p:attrName>
                                        </p:attrNameLst>
                                      </p:cBhvr>
                                      <p:to>
                                        <p:strVal val="visible"/>
                                      </p:to>
                                    </p:set>
                                  </p:childTnLst>
                                </p:cTn>
                              </p:par>
                            </p:childTnLst>
                          </p:cTn>
                        </p:par>
                        <p:par>
                          <p:cTn id="163" fill="hold">
                            <p:stCondLst>
                              <p:cond delay="4800"/>
                            </p:stCondLst>
                            <p:childTnLst>
                              <p:par>
                                <p:cTn id="164" presetID="1" presetClass="entr" presetSubtype="0" fill="hold" grpId="0" nodeType="afterEffect">
                                  <p:stCondLst>
                                    <p:cond delay="100"/>
                                  </p:stCondLst>
                                  <p:childTnLst>
                                    <p:set>
                                      <p:cBhvr>
                                        <p:cTn id="165" dur="1" fill="hold">
                                          <p:stCondLst>
                                            <p:cond delay="0"/>
                                          </p:stCondLst>
                                        </p:cTn>
                                        <p:tgtEl>
                                          <p:spTgt spid="83"/>
                                        </p:tgtEl>
                                        <p:attrNameLst>
                                          <p:attrName>style.visibility</p:attrName>
                                        </p:attrNameLst>
                                      </p:cBhvr>
                                      <p:to>
                                        <p:strVal val="visible"/>
                                      </p:to>
                                    </p:set>
                                  </p:childTnLst>
                                </p:cTn>
                              </p:par>
                            </p:childTnLst>
                          </p:cTn>
                        </p:par>
                        <p:par>
                          <p:cTn id="166" fill="hold">
                            <p:stCondLst>
                              <p:cond delay="4900"/>
                            </p:stCondLst>
                            <p:childTnLst>
                              <p:par>
                                <p:cTn id="167" presetID="1" presetClass="entr" presetSubtype="0" fill="hold" grpId="0" nodeType="afterEffect">
                                  <p:stCondLst>
                                    <p:cond delay="100"/>
                                  </p:stCondLst>
                                  <p:childTnLst>
                                    <p:set>
                                      <p:cBhvr>
                                        <p:cTn id="168" dur="1" fill="hold">
                                          <p:stCondLst>
                                            <p:cond delay="0"/>
                                          </p:stCondLst>
                                        </p:cTn>
                                        <p:tgtEl>
                                          <p:spTgt spid="84"/>
                                        </p:tgtEl>
                                        <p:attrNameLst>
                                          <p:attrName>style.visibility</p:attrName>
                                        </p:attrNameLst>
                                      </p:cBhvr>
                                      <p:to>
                                        <p:strVal val="visible"/>
                                      </p:to>
                                    </p:set>
                                  </p:childTnLst>
                                </p:cTn>
                              </p:par>
                            </p:childTnLst>
                          </p:cTn>
                        </p:par>
                        <p:par>
                          <p:cTn id="169" fill="hold">
                            <p:stCondLst>
                              <p:cond delay="5000"/>
                            </p:stCondLst>
                            <p:childTnLst>
                              <p:par>
                                <p:cTn id="170" presetID="1" presetClass="entr" presetSubtype="0" fill="hold" grpId="0" nodeType="afterEffect">
                                  <p:stCondLst>
                                    <p:cond delay="100"/>
                                  </p:stCondLst>
                                  <p:childTnLst>
                                    <p:set>
                                      <p:cBhvr>
                                        <p:cTn id="171" dur="1" fill="hold">
                                          <p:stCondLst>
                                            <p:cond delay="0"/>
                                          </p:stCondLst>
                                        </p:cTn>
                                        <p:tgtEl>
                                          <p:spTgt spid="85"/>
                                        </p:tgtEl>
                                        <p:attrNameLst>
                                          <p:attrName>style.visibility</p:attrName>
                                        </p:attrNameLst>
                                      </p:cBhvr>
                                      <p:to>
                                        <p:strVal val="visible"/>
                                      </p:to>
                                    </p:set>
                                  </p:childTnLst>
                                </p:cTn>
                              </p:par>
                            </p:childTnLst>
                          </p:cTn>
                        </p:par>
                        <p:par>
                          <p:cTn id="172" fill="hold">
                            <p:stCondLst>
                              <p:cond delay="5100"/>
                            </p:stCondLst>
                            <p:childTnLst>
                              <p:par>
                                <p:cTn id="173" presetID="1" presetClass="entr" presetSubtype="0" fill="hold" grpId="0" nodeType="afterEffect">
                                  <p:stCondLst>
                                    <p:cond delay="100"/>
                                  </p:stCondLst>
                                  <p:childTnLst>
                                    <p:set>
                                      <p:cBhvr>
                                        <p:cTn id="174" dur="1" fill="hold">
                                          <p:stCondLst>
                                            <p:cond delay="0"/>
                                          </p:stCondLst>
                                        </p:cTn>
                                        <p:tgtEl>
                                          <p:spTgt spid="86"/>
                                        </p:tgtEl>
                                        <p:attrNameLst>
                                          <p:attrName>style.visibility</p:attrName>
                                        </p:attrNameLst>
                                      </p:cBhvr>
                                      <p:to>
                                        <p:strVal val="visible"/>
                                      </p:to>
                                    </p:set>
                                  </p:childTnLst>
                                </p:cTn>
                              </p:par>
                            </p:childTnLst>
                          </p:cTn>
                        </p:par>
                        <p:par>
                          <p:cTn id="175" fill="hold">
                            <p:stCondLst>
                              <p:cond delay="5200"/>
                            </p:stCondLst>
                            <p:childTnLst>
                              <p:par>
                                <p:cTn id="176" presetID="1" presetClass="entr" presetSubtype="0" fill="hold" grpId="0" nodeType="afterEffect">
                                  <p:stCondLst>
                                    <p:cond delay="100"/>
                                  </p:stCondLst>
                                  <p:childTnLst>
                                    <p:set>
                                      <p:cBhvr>
                                        <p:cTn id="177" dur="1" fill="hold">
                                          <p:stCondLst>
                                            <p:cond delay="0"/>
                                          </p:stCondLst>
                                        </p:cTn>
                                        <p:tgtEl>
                                          <p:spTgt spid="87"/>
                                        </p:tgtEl>
                                        <p:attrNameLst>
                                          <p:attrName>style.visibility</p:attrName>
                                        </p:attrNameLst>
                                      </p:cBhvr>
                                      <p:to>
                                        <p:strVal val="visible"/>
                                      </p:to>
                                    </p:set>
                                  </p:childTnLst>
                                </p:cTn>
                              </p:par>
                            </p:childTnLst>
                          </p:cTn>
                        </p:par>
                        <p:par>
                          <p:cTn id="178" fill="hold">
                            <p:stCondLst>
                              <p:cond delay="5300"/>
                            </p:stCondLst>
                            <p:childTnLst>
                              <p:par>
                                <p:cTn id="179" presetID="1" presetClass="entr" presetSubtype="0" fill="hold" grpId="0" nodeType="afterEffect">
                                  <p:stCondLst>
                                    <p:cond delay="100"/>
                                  </p:stCondLst>
                                  <p:childTnLst>
                                    <p:set>
                                      <p:cBhvr>
                                        <p:cTn id="180" dur="1" fill="hold">
                                          <p:stCondLst>
                                            <p:cond delay="0"/>
                                          </p:stCondLst>
                                        </p:cTn>
                                        <p:tgtEl>
                                          <p:spTgt spid="88"/>
                                        </p:tgtEl>
                                        <p:attrNameLst>
                                          <p:attrName>style.visibility</p:attrName>
                                        </p:attrNameLst>
                                      </p:cBhvr>
                                      <p:to>
                                        <p:strVal val="visible"/>
                                      </p:to>
                                    </p:set>
                                  </p:childTnLst>
                                </p:cTn>
                              </p:par>
                            </p:childTnLst>
                          </p:cTn>
                        </p:par>
                        <p:par>
                          <p:cTn id="181" fill="hold">
                            <p:stCondLst>
                              <p:cond delay="5400"/>
                            </p:stCondLst>
                            <p:childTnLst>
                              <p:par>
                                <p:cTn id="182" presetID="1" presetClass="entr" presetSubtype="0" fill="hold" grpId="0" nodeType="afterEffect">
                                  <p:stCondLst>
                                    <p:cond delay="100"/>
                                  </p:stCondLst>
                                  <p:childTnLst>
                                    <p:set>
                                      <p:cBhvr>
                                        <p:cTn id="183" dur="1" fill="hold">
                                          <p:stCondLst>
                                            <p:cond delay="0"/>
                                          </p:stCondLst>
                                        </p:cTn>
                                        <p:tgtEl>
                                          <p:spTgt spid="89"/>
                                        </p:tgtEl>
                                        <p:attrNameLst>
                                          <p:attrName>style.visibility</p:attrName>
                                        </p:attrNameLst>
                                      </p:cBhvr>
                                      <p:to>
                                        <p:strVal val="visible"/>
                                      </p:to>
                                    </p:set>
                                  </p:childTnLst>
                                </p:cTn>
                              </p:par>
                            </p:childTnLst>
                          </p:cTn>
                        </p:par>
                        <p:par>
                          <p:cTn id="184" fill="hold">
                            <p:stCondLst>
                              <p:cond delay="5500"/>
                            </p:stCondLst>
                            <p:childTnLst>
                              <p:par>
                                <p:cTn id="185" presetID="1" presetClass="entr" presetSubtype="0" fill="hold" grpId="0" nodeType="afterEffect">
                                  <p:stCondLst>
                                    <p:cond delay="100"/>
                                  </p:stCondLst>
                                  <p:childTnLst>
                                    <p:set>
                                      <p:cBhvr>
                                        <p:cTn id="186" dur="1" fill="hold">
                                          <p:stCondLst>
                                            <p:cond delay="0"/>
                                          </p:stCondLst>
                                        </p:cTn>
                                        <p:tgtEl>
                                          <p:spTgt spid="90"/>
                                        </p:tgtEl>
                                        <p:attrNameLst>
                                          <p:attrName>style.visibility</p:attrName>
                                        </p:attrNameLst>
                                      </p:cBhvr>
                                      <p:to>
                                        <p:strVal val="visible"/>
                                      </p:to>
                                    </p:set>
                                  </p:childTnLst>
                                </p:cTn>
                              </p:par>
                            </p:childTnLst>
                          </p:cTn>
                        </p:par>
                        <p:par>
                          <p:cTn id="187" fill="hold">
                            <p:stCondLst>
                              <p:cond delay="5600"/>
                            </p:stCondLst>
                            <p:childTnLst>
                              <p:par>
                                <p:cTn id="188" presetID="1" presetClass="entr" presetSubtype="0" fill="hold" grpId="0" nodeType="afterEffect">
                                  <p:stCondLst>
                                    <p:cond delay="100"/>
                                  </p:stCondLst>
                                  <p:childTnLst>
                                    <p:set>
                                      <p:cBhvr>
                                        <p:cTn id="189" dur="1" fill="hold">
                                          <p:stCondLst>
                                            <p:cond delay="0"/>
                                          </p:stCondLst>
                                        </p:cTn>
                                        <p:tgtEl>
                                          <p:spTgt spid="91"/>
                                        </p:tgtEl>
                                        <p:attrNameLst>
                                          <p:attrName>style.visibility</p:attrName>
                                        </p:attrNameLst>
                                      </p:cBhvr>
                                      <p:to>
                                        <p:strVal val="visible"/>
                                      </p:to>
                                    </p:set>
                                  </p:childTnLst>
                                </p:cTn>
                              </p:par>
                            </p:childTnLst>
                          </p:cTn>
                        </p:par>
                        <p:par>
                          <p:cTn id="190" fill="hold">
                            <p:stCondLst>
                              <p:cond delay="5700"/>
                            </p:stCondLst>
                            <p:childTnLst>
                              <p:par>
                                <p:cTn id="191" presetID="1" presetClass="entr" presetSubtype="0" fill="hold" grpId="0" nodeType="afterEffect">
                                  <p:stCondLst>
                                    <p:cond delay="100"/>
                                  </p:stCondLst>
                                  <p:childTnLst>
                                    <p:set>
                                      <p:cBhvr>
                                        <p:cTn id="192" dur="1" fill="hold">
                                          <p:stCondLst>
                                            <p:cond delay="0"/>
                                          </p:stCondLst>
                                        </p:cTn>
                                        <p:tgtEl>
                                          <p:spTgt spid="92"/>
                                        </p:tgtEl>
                                        <p:attrNameLst>
                                          <p:attrName>style.visibility</p:attrName>
                                        </p:attrNameLst>
                                      </p:cBhvr>
                                      <p:to>
                                        <p:strVal val="visible"/>
                                      </p:to>
                                    </p:set>
                                  </p:childTnLst>
                                </p:cTn>
                              </p:par>
                            </p:childTnLst>
                          </p:cTn>
                        </p:par>
                        <p:par>
                          <p:cTn id="193" fill="hold">
                            <p:stCondLst>
                              <p:cond delay="5800"/>
                            </p:stCondLst>
                            <p:childTnLst>
                              <p:par>
                                <p:cTn id="194" presetID="1" presetClass="entr" presetSubtype="0" fill="hold" grpId="0" nodeType="afterEffect">
                                  <p:stCondLst>
                                    <p:cond delay="100"/>
                                  </p:stCondLst>
                                  <p:childTnLst>
                                    <p:set>
                                      <p:cBhvr>
                                        <p:cTn id="195" dur="1" fill="hold">
                                          <p:stCondLst>
                                            <p:cond delay="0"/>
                                          </p:stCondLst>
                                        </p:cTn>
                                        <p:tgtEl>
                                          <p:spTgt spid="93"/>
                                        </p:tgtEl>
                                        <p:attrNameLst>
                                          <p:attrName>style.visibility</p:attrName>
                                        </p:attrNameLst>
                                      </p:cBhvr>
                                      <p:to>
                                        <p:strVal val="visible"/>
                                      </p:to>
                                    </p:set>
                                  </p:childTnLst>
                                </p:cTn>
                              </p:par>
                            </p:childTnLst>
                          </p:cTn>
                        </p:par>
                        <p:par>
                          <p:cTn id="196" fill="hold">
                            <p:stCondLst>
                              <p:cond delay="5900"/>
                            </p:stCondLst>
                            <p:childTnLst>
                              <p:par>
                                <p:cTn id="197" presetID="1" presetClass="entr" presetSubtype="0" fill="hold" grpId="0" nodeType="afterEffect">
                                  <p:stCondLst>
                                    <p:cond delay="100"/>
                                  </p:stCondLst>
                                  <p:childTnLst>
                                    <p:set>
                                      <p:cBhvr>
                                        <p:cTn id="198" dur="1" fill="hold">
                                          <p:stCondLst>
                                            <p:cond delay="0"/>
                                          </p:stCondLst>
                                        </p:cTn>
                                        <p:tgtEl>
                                          <p:spTgt spid="94"/>
                                        </p:tgtEl>
                                        <p:attrNameLst>
                                          <p:attrName>style.visibility</p:attrName>
                                        </p:attrNameLst>
                                      </p:cBhvr>
                                      <p:to>
                                        <p:strVal val="visible"/>
                                      </p:to>
                                    </p:set>
                                  </p:childTnLst>
                                </p:cTn>
                              </p:par>
                            </p:childTnLst>
                          </p:cTn>
                        </p:par>
                        <p:par>
                          <p:cTn id="199" fill="hold">
                            <p:stCondLst>
                              <p:cond delay="6000"/>
                            </p:stCondLst>
                            <p:childTnLst>
                              <p:par>
                                <p:cTn id="200" presetID="1" presetClass="entr" presetSubtype="0" fill="hold" grpId="0" nodeType="afterEffect">
                                  <p:stCondLst>
                                    <p:cond delay="100"/>
                                  </p:stCondLst>
                                  <p:childTnLst>
                                    <p:set>
                                      <p:cBhvr>
                                        <p:cTn id="201" dur="1" fill="hold">
                                          <p:stCondLst>
                                            <p:cond delay="0"/>
                                          </p:stCondLst>
                                        </p:cTn>
                                        <p:tgtEl>
                                          <p:spTgt spid="95"/>
                                        </p:tgtEl>
                                        <p:attrNameLst>
                                          <p:attrName>style.visibility</p:attrName>
                                        </p:attrNameLst>
                                      </p:cBhvr>
                                      <p:to>
                                        <p:strVal val="visible"/>
                                      </p:to>
                                    </p:set>
                                  </p:childTnLst>
                                </p:cTn>
                              </p:par>
                            </p:childTnLst>
                          </p:cTn>
                        </p:par>
                        <p:par>
                          <p:cTn id="202" fill="hold">
                            <p:stCondLst>
                              <p:cond delay="6100"/>
                            </p:stCondLst>
                            <p:childTnLst>
                              <p:par>
                                <p:cTn id="203" presetID="1" presetClass="entr" presetSubtype="0" fill="hold" grpId="0" nodeType="afterEffect">
                                  <p:stCondLst>
                                    <p:cond delay="100"/>
                                  </p:stCondLst>
                                  <p:childTnLst>
                                    <p:set>
                                      <p:cBhvr>
                                        <p:cTn id="204" dur="1" fill="hold">
                                          <p:stCondLst>
                                            <p:cond delay="0"/>
                                          </p:stCondLst>
                                        </p:cTn>
                                        <p:tgtEl>
                                          <p:spTgt spid="96"/>
                                        </p:tgtEl>
                                        <p:attrNameLst>
                                          <p:attrName>style.visibility</p:attrName>
                                        </p:attrNameLst>
                                      </p:cBhvr>
                                      <p:to>
                                        <p:strVal val="visible"/>
                                      </p:to>
                                    </p:set>
                                  </p:childTnLst>
                                </p:cTn>
                              </p:par>
                            </p:childTnLst>
                          </p:cTn>
                        </p:par>
                        <p:par>
                          <p:cTn id="205" fill="hold">
                            <p:stCondLst>
                              <p:cond delay="6200"/>
                            </p:stCondLst>
                            <p:childTnLst>
                              <p:par>
                                <p:cTn id="206" presetID="1" presetClass="entr" presetSubtype="0" fill="hold" grpId="0" nodeType="afterEffect">
                                  <p:stCondLst>
                                    <p:cond delay="100"/>
                                  </p:stCondLst>
                                  <p:childTnLst>
                                    <p:set>
                                      <p:cBhvr>
                                        <p:cTn id="207" dur="1" fill="hold">
                                          <p:stCondLst>
                                            <p:cond delay="0"/>
                                          </p:stCondLst>
                                        </p:cTn>
                                        <p:tgtEl>
                                          <p:spTgt spid="97"/>
                                        </p:tgtEl>
                                        <p:attrNameLst>
                                          <p:attrName>style.visibility</p:attrName>
                                        </p:attrNameLst>
                                      </p:cBhvr>
                                      <p:to>
                                        <p:strVal val="visible"/>
                                      </p:to>
                                    </p:set>
                                  </p:childTnLst>
                                </p:cTn>
                              </p:par>
                            </p:childTnLst>
                          </p:cTn>
                        </p:par>
                        <p:par>
                          <p:cTn id="208" fill="hold">
                            <p:stCondLst>
                              <p:cond delay="6300"/>
                            </p:stCondLst>
                            <p:childTnLst>
                              <p:par>
                                <p:cTn id="209" presetID="1" presetClass="entr" presetSubtype="0" fill="hold" grpId="0" nodeType="afterEffect">
                                  <p:stCondLst>
                                    <p:cond delay="100"/>
                                  </p:stCondLst>
                                  <p:childTnLst>
                                    <p:set>
                                      <p:cBhvr>
                                        <p:cTn id="210" dur="1" fill="hold">
                                          <p:stCondLst>
                                            <p:cond delay="0"/>
                                          </p:stCondLst>
                                        </p:cTn>
                                        <p:tgtEl>
                                          <p:spTgt spid="98"/>
                                        </p:tgtEl>
                                        <p:attrNameLst>
                                          <p:attrName>style.visibility</p:attrName>
                                        </p:attrNameLst>
                                      </p:cBhvr>
                                      <p:to>
                                        <p:strVal val="visible"/>
                                      </p:to>
                                    </p:set>
                                  </p:childTnLst>
                                </p:cTn>
                              </p:par>
                            </p:childTnLst>
                          </p:cTn>
                        </p:par>
                      </p:childTnLst>
                    </p:cTn>
                  </p:par>
                  <p:par>
                    <p:cTn id="211" fill="hold">
                      <p:stCondLst>
                        <p:cond delay="indefinite"/>
                      </p:stCondLst>
                      <p:childTnLst>
                        <p:par>
                          <p:cTn id="212" fill="hold">
                            <p:stCondLst>
                              <p:cond delay="0"/>
                            </p:stCondLst>
                            <p:childTnLst>
                              <p:par>
                                <p:cTn id="213" presetID="1" presetClass="exit" presetSubtype="0" fill="hold" grpId="1" nodeType="clickEffect">
                                  <p:stCondLst>
                                    <p:cond delay="0"/>
                                  </p:stCondLst>
                                  <p:childTnLst>
                                    <p:set>
                                      <p:cBhvr>
                                        <p:cTn id="214" dur="1" fill="hold">
                                          <p:stCondLst>
                                            <p:cond delay="0"/>
                                          </p:stCondLst>
                                        </p:cTn>
                                        <p:tgtEl>
                                          <p:spTgt spid="29"/>
                                        </p:tgtEl>
                                        <p:attrNameLst>
                                          <p:attrName>style.visibility</p:attrName>
                                        </p:attrNameLst>
                                      </p:cBhvr>
                                      <p:to>
                                        <p:strVal val="hidden"/>
                                      </p:to>
                                    </p:set>
                                  </p:childTnLst>
                                </p:cTn>
                              </p:par>
                              <p:par>
                                <p:cTn id="215" presetID="1" presetClass="entr" presetSubtype="0" fill="hold" grpId="0" nodeType="withEffect">
                                  <p:stCondLst>
                                    <p:cond delay="0"/>
                                  </p:stCondLst>
                                  <p:childTnLst>
                                    <p:set>
                                      <p:cBhvr>
                                        <p:cTn id="216" dur="1" fill="hold">
                                          <p:stCondLst>
                                            <p:cond delay="0"/>
                                          </p:stCondLst>
                                        </p:cTn>
                                        <p:tgtEl>
                                          <p:spTgt spid="30"/>
                                        </p:tgtEl>
                                        <p:attrNameLst>
                                          <p:attrName>style.visibility</p:attrName>
                                        </p:attrNameLst>
                                      </p:cBhvr>
                                      <p:to>
                                        <p:strVal val="visible"/>
                                      </p:to>
                                    </p:set>
                                  </p:childTnLst>
                                </p:cTn>
                              </p:par>
                            </p:childTnLst>
                          </p:cTn>
                        </p:par>
                      </p:childTnLst>
                    </p:cTn>
                  </p:par>
                  <p:par>
                    <p:cTn id="217" fill="hold">
                      <p:stCondLst>
                        <p:cond delay="indefinite"/>
                      </p:stCondLst>
                      <p:childTnLst>
                        <p:par>
                          <p:cTn id="218" fill="hold">
                            <p:stCondLst>
                              <p:cond delay="0"/>
                            </p:stCondLst>
                            <p:childTnLst>
                              <p:par>
                                <p:cTn id="219" presetID="1" presetClass="entr" presetSubtype="0" fill="hold" grpId="0" nodeType="clickEffect">
                                  <p:stCondLst>
                                    <p:cond delay="0"/>
                                  </p:stCondLst>
                                  <p:childTnLst>
                                    <p:set>
                                      <p:cBhvr>
                                        <p:cTn id="220" dur="1" fill="hold">
                                          <p:stCondLst>
                                            <p:cond delay="0"/>
                                          </p:stCondLst>
                                        </p:cTn>
                                        <p:tgtEl>
                                          <p:spTgt spid="99"/>
                                        </p:tgtEl>
                                        <p:attrNameLst>
                                          <p:attrName>style.visibility</p:attrName>
                                        </p:attrNameLst>
                                      </p:cBhvr>
                                      <p:to>
                                        <p:strVal val="visible"/>
                                      </p:to>
                                    </p:set>
                                  </p:childTnLst>
                                </p:cTn>
                              </p:par>
                            </p:childTnLst>
                          </p:cTn>
                        </p:par>
                        <p:par>
                          <p:cTn id="221" fill="hold">
                            <p:stCondLst>
                              <p:cond delay="0"/>
                            </p:stCondLst>
                            <p:childTnLst>
                              <p:par>
                                <p:cTn id="222" presetID="1" presetClass="entr" presetSubtype="0" fill="hold" grpId="0" nodeType="afterEffect">
                                  <p:stCondLst>
                                    <p:cond delay="100"/>
                                  </p:stCondLst>
                                  <p:childTnLst>
                                    <p:set>
                                      <p:cBhvr>
                                        <p:cTn id="223" dur="1" fill="hold">
                                          <p:stCondLst>
                                            <p:cond delay="0"/>
                                          </p:stCondLst>
                                        </p:cTn>
                                        <p:tgtEl>
                                          <p:spTgt spid="100"/>
                                        </p:tgtEl>
                                        <p:attrNameLst>
                                          <p:attrName>style.visibility</p:attrName>
                                        </p:attrNameLst>
                                      </p:cBhvr>
                                      <p:to>
                                        <p:strVal val="visible"/>
                                      </p:to>
                                    </p:set>
                                  </p:childTnLst>
                                </p:cTn>
                              </p:par>
                            </p:childTnLst>
                          </p:cTn>
                        </p:par>
                        <p:par>
                          <p:cTn id="224" fill="hold">
                            <p:stCondLst>
                              <p:cond delay="100"/>
                            </p:stCondLst>
                            <p:childTnLst>
                              <p:par>
                                <p:cTn id="225" presetID="1" presetClass="entr" presetSubtype="0" fill="hold" grpId="0" nodeType="afterEffect">
                                  <p:stCondLst>
                                    <p:cond delay="100"/>
                                  </p:stCondLst>
                                  <p:childTnLst>
                                    <p:set>
                                      <p:cBhvr>
                                        <p:cTn id="226" dur="1" fill="hold">
                                          <p:stCondLst>
                                            <p:cond delay="0"/>
                                          </p:stCondLst>
                                        </p:cTn>
                                        <p:tgtEl>
                                          <p:spTgt spid="101"/>
                                        </p:tgtEl>
                                        <p:attrNameLst>
                                          <p:attrName>style.visibility</p:attrName>
                                        </p:attrNameLst>
                                      </p:cBhvr>
                                      <p:to>
                                        <p:strVal val="visible"/>
                                      </p:to>
                                    </p:set>
                                  </p:childTnLst>
                                </p:cTn>
                              </p:par>
                            </p:childTnLst>
                          </p:cTn>
                        </p:par>
                        <p:par>
                          <p:cTn id="227" fill="hold">
                            <p:stCondLst>
                              <p:cond delay="200"/>
                            </p:stCondLst>
                            <p:childTnLst>
                              <p:par>
                                <p:cTn id="228" presetID="1" presetClass="entr" presetSubtype="0" fill="hold" grpId="0" nodeType="afterEffect">
                                  <p:stCondLst>
                                    <p:cond delay="100"/>
                                  </p:stCondLst>
                                  <p:childTnLst>
                                    <p:set>
                                      <p:cBhvr>
                                        <p:cTn id="229" dur="1" fill="hold">
                                          <p:stCondLst>
                                            <p:cond delay="0"/>
                                          </p:stCondLst>
                                        </p:cTn>
                                        <p:tgtEl>
                                          <p:spTgt spid="102"/>
                                        </p:tgtEl>
                                        <p:attrNameLst>
                                          <p:attrName>style.visibility</p:attrName>
                                        </p:attrNameLst>
                                      </p:cBhvr>
                                      <p:to>
                                        <p:strVal val="visible"/>
                                      </p:to>
                                    </p:set>
                                  </p:childTnLst>
                                </p:cTn>
                              </p:par>
                            </p:childTnLst>
                          </p:cTn>
                        </p:par>
                        <p:par>
                          <p:cTn id="230" fill="hold">
                            <p:stCondLst>
                              <p:cond delay="300"/>
                            </p:stCondLst>
                            <p:childTnLst>
                              <p:par>
                                <p:cTn id="231" presetID="1" presetClass="entr" presetSubtype="0" fill="hold" grpId="0" nodeType="afterEffect">
                                  <p:stCondLst>
                                    <p:cond delay="100"/>
                                  </p:stCondLst>
                                  <p:childTnLst>
                                    <p:set>
                                      <p:cBhvr>
                                        <p:cTn id="232" dur="1" fill="hold">
                                          <p:stCondLst>
                                            <p:cond delay="0"/>
                                          </p:stCondLst>
                                        </p:cTn>
                                        <p:tgtEl>
                                          <p:spTgt spid="103"/>
                                        </p:tgtEl>
                                        <p:attrNameLst>
                                          <p:attrName>style.visibility</p:attrName>
                                        </p:attrNameLst>
                                      </p:cBhvr>
                                      <p:to>
                                        <p:strVal val="visible"/>
                                      </p:to>
                                    </p:set>
                                  </p:childTnLst>
                                </p:cTn>
                              </p:par>
                            </p:childTnLst>
                          </p:cTn>
                        </p:par>
                        <p:par>
                          <p:cTn id="233" fill="hold">
                            <p:stCondLst>
                              <p:cond delay="400"/>
                            </p:stCondLst>
                            <p:childTnLst>
                              <p:par>
                                <p:cTn id="234" presetID="1" presetClass="entr" presetSubtype="0" fill="hold" grpId="0" nodeType="afterEffect">
                                  <p:stCondLst>
                                    <p:cond delay="100"/>
                                  </p:stCondLst>
                                  <p:childTnLst>
                                    <p:set>
                                      <p:cBhvr>
                                        <p:cTn id="235" dur="1" fill="hold">
                                          <p:stCondLst>
                                            <p:cond delay="0"/>
                                          </p:stCondLst>
                                        </p:cTn>
                                        <p:tgtEl>
                                          <p:spTgt spid="104"/>
                                        </p:tgtEl>
                                        <p:attrNameLst>
                                          <p:attrName>style.visibility</p:attrName>
                                        </p:attrNameLst>
                                      </p:cBhvr>
                                      <p:to>
                                        <p:strVal val="visible"/>
                                      </p:to>
                                    </p:set>
                                  </p:childTnLst>
                                </p:cTn>
                              </p:par>
                            </p:childTnLst>
                          </p:cTn>
                        </p:par>
                        <p:par>
                          <p:cTn id="236" fill="hold">
                            <p:stCondLst>
                              <p:cond delay="500"/>
                            </p:stCondLst>
                            <p:childTnLst>
                              <p:par>
                                <p:cTn id="237" presetID="1" presetClass="entr" presetSubtype="0" fill="hold" grpId="0" nodeType="afterEffect">
                                  <p:stCondLst>
                                    <p:cond delay="100"/>
                                  </p:stCondLst>
                                  <p:childTnLst>
                                    <p:set>
                                      <p:cBhvr>
                                        <p:cTn id="238" dur="1" fill="hold">
                                          <p:stCondLst>
                                            <p:cond delay="0"/>
                                          </p:stCondLst>
                                        </p:cTn>
                                        <p:tgtEl>
                                          <p:spTgt spid="105"/>
                                        </p:tgtEl>
                                        <p:attrNameLst>
                                          <p:attrName>style.visibility</p:attrName>
                                        </p:attrNameLst>
                                      </p:cBhvr>
                                      <p:to>
                                        <p:strVal val="visible"/>
                                      </p:to>
                                    </p:set>
                                  </p:childTnLst>
                                </p:cTn>
                              </p:par>
                            </p:childTnLst>
                          </p:cTn>
                        </p:par>
                        <p:par>
                          <p:cTn id="239" fill="hold">
                            <p:stCondLst>
                              <p:cond delay="600"/>
                            </p:stCondLst>
                            <p:childTnLst>
                              <p:par>
                                <p:cTn id="240" presetID="1" presetClass="entr" presetSubtype="0" fill="hold" grpId="0" nodeType="afterEffect">
                                  <p:stCondLst>
                                    <p:cond delay="100"/>
                                  </p:stCondLst>
                                  <p:childTnLst>
                                    <p:set>
                                      <p:cBhvr>
                                        <p:cTn id="241" dur="1" fill="hold">
                                          <p:stCondLst>
                                            <p:cond delay="0"/>
                                          </p:stCondLst>
                                        </p:cTn>
                                        <p:tgtEl>
                                          <p:spTgt spid="106"/>
                                        </p:tgtEl>
                                        <p:attrNameLst>
                                          <p:attrName>style.visibility</p:attrName>
                                        </p:attrNameLst>
                                      </p:cBhvr>
                                      <p:to>
                                        <p:strVal val="visible"/>
                                      </p:to>
                                    </p:set>
                                  </p:childTnLst>
                                </p:cTn>
                              </p:par>
                            </p:childTnLst>
                          </p:cTn>
                        </p:par>
                        <p:par>
                          <p:cTn id="242" fill="hold">
                            <p:stCondLst>
                              <p:cond delay="700"/>
                            </p:stCondLst>
                            <p:childTnLst>
                              <p:par>
                                <p:cTn id="243" presetID="1" presetClass="entr" presetSubtype="0" fill="hold" grpId="0" nodeType="afterEffect">
                                  <p:stCondLst>
                                    <p:cond delay="100"/>
                                  </p:stCondLst>
                                  <p:childTnLst>
                                    <p:set>
                                      <p:cBhvr>
                                        <p:cTn id="244" dur="1" fill="hold">
                                          <p:stCondLst>
                                            <p:cond delay="0"/>
                                          </p:stCondLst>
                                        </p:cTn>
                                        <p:tgtEl>
                                          <p:spTgt spid="107"/>
                                        </p:tgtEl>
                                        <p:attrNameLst>
                                          <p:attrName>style.visibility</p:attrName>
                                        </p:attrNameLst>
                                      </p:cBhvr>
                                      <p:to>
                                        <p:strVal val="visible"/>
                                      </p:to>
                                    </p:set>
                                  </p:childTnLst>
                                </p:cTn>
                              </p:par>
                            </p:childTnLst>
                          </p:cTn>
                        </p:par>
                        <p:par>
                          <p:cTn id="245" fill="hold">
                            <p:stCondLst>
                              <p:cond delay="800"/>
                            </p:stCondLst>
                            <p:childTnLst>
                              <p:par>
                                <p:cTn id="246" presetID="1" presetClass="entr" presetSubtype="0" fill="hold" grpId="0" nodeType="afterEffect">
                                  <p:stCondLst>
                                    <p:cond delay="100"/>
                                  </p:stCondLst>
                                  <p:childTnLst>
                                    <p:set>
                                      <p:cBhvr>
                                        <p:cTn id="247" dur="1" fill="hold">
                                          <p:stCondLst>
                                            <p:cond delay="0"/>
                                          </p:stCondLst>
                                        </p:cTn>
                                        <p:tgtEl>
                                          <p:spTgt spid="108"/>
                                        </p:tgtEl>
                                        <p:attrNameLst>
                                          <p:attrName>style.visibility</p:attrName>
                                        </p:attrNameLst>
                                      </p:cBhvr>
                                      <p:to>
                                        <p:strVal val="visible"/>
                                      </p:to>
                                    </p:set>
                                  </p:childTnLst>
                                </p:cTn>
                              </p:par>
                            </p:childTnLst>
                          </p:cTn>
                        </p:par>
                        <p:par>
                          <p:cTn id="248" fill="hold">
                            <p:stCondLst>
                              <p:cond delay="900"/>
                            </p:stCondLst>
                            <p:childTnLst>
                              <p:par>
                                <p:cTn id="249" presetID="1" presetClass="entr" presetSubtype="0" fill="hold" grpId="0" nodeType="afterEffect">
                                  <p:stCondLst>
                                    <p:cond delay="100"/>
                                  </p:stCondLst>
                                  <p:childTnLst>
                                    <p:set>
                                      <p:cBhvr>
                                        <p:cTn id="250" dur="1" fill="hold">
                                          <p:stCondLst>
                                            <p:cond delay="0"/>
                                          </p:stCondLst>
                                        </p:cTn>
                                        <p:tgtEl>
                                          <p:spTgt spid="109"/>
                                        </p:tgtEl>
                                        <p:attrNameLst>
                                          <p:attrName>style.visibility</p:attrName>
                                        </p:attrNameLst>
                                      </p:cBhvr>
                                      <p:to>
                                        <p:strVal val="visible"/>
                                      </p:to>
                                    </p:set>
                                  </p:childTnLst>
                                </p:cTn>
                              </p:par>
                            </p:childTnLst>
                          </p:cTn>
                        </p:par>
                        <p:par>
                          <p:cTn id="251" fill="hold">
                            <p:stCondLst>
                              <p:cond delay="1000"/>
                            </p:stCondLst>
                            <p:childTnLst>
                              <p:par>
                                <p:cTn id="252" presetID="1" presetClass="entr" presetSubtype="0" fill="hold" grpId="0" nodeType="afterEffect">
                                  <p:stCondLst>
                                    <p:cond delay="100"/>
                                  </p:stCondLst>
                                  <p:childTnLst>
                                    <p:set>
                                      <p:cBhvr>
                                        <p:cTn id="253" dur="1" fill="hold">
                                          <p:stCondLst>
                                            <p:cond delay="0"/>
                                          </p:stCondLst>
                                        </p:cTn>
                                        <p:tgtEl>
                                          <p:spTgt spid="110"/>
                                        </p:tgtEl>
                                        <p:attrNameLst>
                                          <p:attrName>style.visibility</p:attrName>
                                        </p:attrNameLst>
                                      </p:cBhvr>
                                      <p:to>
                                        <p:strVal val="visible"/>
                                      </p:to>
                                    </p:set>
                                  </p:childTnLst>
                                </p:cTn>
                              </p:par>
                            </p:childTnLst>
                          </p:cTn>
                        </p:par>
                        <p:par>
                          <p:cTn id="254" fill="hold">
                            <p:stCondLst>
                              <p:cond delay="1100"/>
                            </p:stCondLst>
                            <p:childTnLst>
                              <p:par>
                                <p:cTn id="255" presetID="1" presetClass="entr" presetSubtype="0" fill="hold" grpId="0" nodeType="afterEffect">
                                  <p:stCondLst>
                                    <p:cond delay="100"/>
                                  </p:stCondLst>
                                  <p:childTnLst>
                                    <p:set>
                                      <p:cBhvr>
                                        <p:cTn id="256" dur="1" fill="hold">
                                          <p:stCondLst>
                                            <p:cond delay="0"/>
                                          </p:stCondLst>
                                        </p:cTn>
                                        <p:tgtEl>
                                          <p:spTgt spid="111"/>
                                        </p:tgtEl>
                                        <p:attrNameLst>
                                          <p:attrName>style.visibility</p:attrName>
                                        </p:attrNameLst>
                                      </p:cBhvr>
                                      <p:to>
                                        <p:strVal val="visible"/>
                                      </p:to>
                                    </p:set>
                                  </p:childTnLst>
                                </p:cTn>
                              </p:par>
                            </p:childTnLst>
                          </p:cTn>
                        </p:par>
                        <p:par>
                          <p:cTn id="257" fill="hold">
                            <p:stCondLst>
                              <p:cond delay="1200"/>
                            </p:stCondLst>
                            <p:childTnLst>
                              <p:par>
                                <p:cTn id="258" presetID="1" presetClass="entr" presetSubtype="0" fill="hold" grpId="0" nodeType="afterEffect">
                                  <p:stCondLst>
                                    <p:cond delay="100"/>
                                  </p:stCondLst>
                                  <p:childTnLst>
                                    <p:set>
                                      <p:cBhvr>
                                        <p:cTn id="259" dur="1" fill="hold">
                                          <p:stCondLst>
                                            <p:cond delay="0"/>
                                          </p:stCondLst>
                                        </p:cTn>
                                        <p:tgtEl>
                                          <p:spTgt spid="112"/>
                                        </p:tgtEl>
                                        <p:attrNameLst>
                                          <p:attrName>style.visibility</p:attrName>
                                        </p:attrNameLst>
                                      </p:cBhvr>
                                      <p:to>
                                        <p:strVal val="visible"/>
                                      </p:to>
                                    </p:set>
                                  </p:childTnLst>
                                </p:cTn>
                              </p:par>
                            </p:childTnLst>
                          </p:cTn>
                        </p:par>
                        <p:par>
                          <p:cTn id="260" fill="hold">
                            <p:stCondLst>
                              <p:cond delay="1300"/>
                            </p:stCondLst>
                            <p:childTnLst>
                              <p:par>
                                <p:cTn id="261" presetID="1" presetClass="entr" presetSubtype="0" fill="hold" grpId="0" nodeType="afterEffect">
                                  <p:stCondLst>
                                    <p:cond delay="100"/>
                                  </p:stCondLst>
                                  <p:childTnLst>
                                    <p:set>
                                      <p:cBhvr>
                                        <p:cTn id="262" dur="1" fill="hold">
                                          <p:stCondLst>
                                            <p:cond delay="0"/>
                                          </p:stCondLst>
                                        </p:cTn>
                                        <p:tgtEl>
                                          <p:spTgt spid="113"/>
                                        </p:tgtEl>
                                        <p:attrNameLst>
                                          <p:attrName>style.visibility</p:attrName>
                                        </p:attrNameLst>
                                      </p:cBhvr>
                                      <p:to>
                                        <p:strVal val="visible"/>
                                      </p:to>
                                    </p:set>
                                  </p:childTnLst>
                                </p:cTn>
                              </p:par>
                            </p:childTnLst>
                          </p:cTn>
                        </p:par>
                        <p:par>
                          <p:cTn id="263" fill="hold">
                            <p:stCondLst>
                              <p:cond delay="1400"/>
                            </p:stCondLst>
                            <p:childTnLst>
                              <p:par>
                                <p:cTn id="264" presetID="1" presetClass="entr" presetSubtype="0" fill="hold" grpId="0" nodeType="afterEffect">
                                  <p:stCondLst>
                                    <p:cond delay="100"/>
                                  </p:stCondLst>
                                  <p:childTnLst>
                                    <p:set>
                                      <p:cBhvr>
                                        <p:cTn id="265" dur="1" fill="hold">
                                          <p:stCondLst>
                                            <p:cond delay="0"/>
                                          </p:stCondLst>
                                        </p:cTn>
                                        <p:tgtEl>
                                          <p:spTgt spid="114"/>
                                        </p:tgtEl>
                                        <p:attrNameLst>
                                          <p:attrName>style.visibility</p:attrName>
                                        </p:attrNameLst>
                                      </p:cBhvr>
                                      <p:to>
                                        <p:strVal val="visible"/>
                                      </p:to>
                                    </p:set>
                                  </p:childTnLst>
                                </p:cTn>
                              </p:par>
                            </p:childTnLst>
                          </p:cTn>
                        </p:par>
                        <p:par>
                          <p:cTn id="266" fill="hold">
                            <p:stCondLst>
                              <p:cond delay="1500"/>
                            </p:stCondLst>
                            <p:childTnLst>
                              <p:par>
                                <p:cTn id="267" presetID="1" presetClass="entr" presetSubtype="0" fill="hold" grpId="0" nodeType="afterEffect">
                                  <p:stCondLst>
                                    <p:cond delay="100"/>
                                  </p:stCondLst>
                                  <p:childTnLst>
                                    <p:set>
                                      <p:cBhvr>
                                        <p:cTn id="268" dur="1" fill="hold">
                                          <p:stCondLst>
                                            <p:cond delay="0"/>
                                          </p:stCondLst>
                                        </p:cTn>
                                        <p:tgtEl>
                                          <p:spTgt spid="115"/>
                                        </p:tgtEl>
                                        <p:attrNameLst>
                                          <p:attrName>style.visibility</p:attrName>
                                        </p:attrNameLst>
                                      </p:cBhvr>
                                      <p:to>
                                        <p:strVal val="visible"/>
                                      </p:to>
                                    </p:set>
                                  </p:childTnLst>
                                </p:cTn>
                              </p:par>
                            </p:childTnLst>
                          </p:cTn>
                        </p:par>
                        <p:par>
                          <p:cTn id="269" fill="hold">
                            <p:stCondLst>
                              <p:cond delay="1600"/>
                            </p:stCondLst>
                            <p:childTnLst>
                              <p:par>
                                <p:cTn id="270" presetID="1" presetClass="entr" presetSubtype="0" fill="hold" grpId="0" nodeType="afterEffect">
                                  <p:stCondLst>
                                    <p:cond delay="100"/>
                                  </p:stCondLst>
                                  <p:childTnLst>
                                    <p:set>
                                      <p:cBhvr>
                                        <p:cTn id="271" dur="1" fill="hold">
                                          <p:stCondLst>
                                            <p:cond delay="0"/>
                                          </p:stCondLst>
                                        </p:cTn>
                                        <p:tgtEl>
                                          <p:spTgt spid="116"/>
                                        </p:tgtEl>
                                        <p:attrNameLst>
                                          <p:attrName>style.visibility</p:attrName>
                                        </p:attrNameLst>
                                      </p:cBhvr>
                                      <p:to>
                                        <p:strVal val="visible"/>
                                      </p:to>
                                    </p:set>
                                  </p:childTnLst>
                                </p:cTn>
                              </p:par>
                            </p:childTnLst>
                          </p:cTn>
                        </p:par>
                        <p:par>
                          <p:cTn id="272" fill="hold">
                            <p:stCondLst>
                              <p:cond delay="1700"/>
                            </p:stCondLst>
                            <p:childTnLst>
                              <p:par>
                                <p:cTn id="273" presetID="1" presetClass="entr" presetSubtype="0" fill="hold" grpId="0" nodeType="afterEffect">
                                  <p:stCondLst>
                                    <p:cond delay="100"/>
                                  </p:stCondLst>
                                  <p:childTnLst>
                                    <p:set>
                                      <p:cBhvr>
                                        <p:cTn id="274" dur="1" fill="hold">
                                          <p:stCondLst>
                                            <p:cond delay="0"/>
                                          </p:stCondLst>
                                        </p:cTn>
                                        <p:tgtEl>
                                          <p:spTgt spid="117"/>
                                        </p:tgtEl>
                                        <p:attrNameLst>
                                          <p:attrName>style.visibility</p:attrName>
                                        </p:attrNameLst>
                                      </p:cBhvr>
                                      <p:to>
                                        <p:strVal val="visible"/>
                                      </p:to>
                                    </p:set>
                                  </p:childTnLst>
                                </p:cTn>
                              </p:par>
                            </p:childTnLst>
                          </p:cTn>
                        </p:par>
                        <p:par>
                          <p:cTn id="275" fill="hold">
                            <p:stCondLst>
                              <p:cond delay="1800"/>
                            </p:stCondLst>
                            <p:childTnLst>
                              <p:par>
                                <p:cTn id="276" presetID="1" presetClass="entr" presetSubtype="0" fill="hold" grpId="0" nodeType="afterEffect">
                                  <p:stCondLst>
                                    <p:cond delay="100"/>
                                  </p:stCondLst>
                                  <p:childTnLst>
                                    <p:set>
                                      <p:cBhvr>
                                        <p:cTn id="277" dur="1" fill="hold">
                                          <p:stCondLst>
                                            <p:cond delay="0"/>
                                          </p:stCondLst>
                                        </p:cTn>
                                        <p:tgtEl>
                                          <p:spTgt spid="118"/>
                                        </p:tgtEl>
                                        <p:attrNameLst>
                                          <p:attrName>style.visibility</p:attrName>
                                        </p:attrNameLst>
                                      </p:cBhvr>
                                      <p:to>
                                        <p:strVal val="visible"/>
                                      </p:to>
                                    </p:set>
                                  </p:childTnLst>
                                </p:cTn>
                              </p:par>
                            </p:childTnLst>
                          </p:cTn>
                        </p:par>
                        <p:par>
                          <p:cTn id="278" fill="hold">
                            <p:stCondLst>
                              <p:cond delay="1900"/>
                            </p:stCondLst>
                            <p:childTnLst>
                              <p:par>
                                <p:cTn id="279" presetID="1" presetClass="entr" presetSubtype="0" fill="hold" grpId="0" nodeType="afterEffect">
                                  <p:stCondLst>
                                    <p:cond delay="100"/>
                                  </p:stCondLst>
                                  <p:childTnLst>
                                    <p:set>
                                      <p:cBhvr>
                                        <p:cTn id="280" dur="1" fill="hold">
                                          <p:stCondLst>
                                            <p:cond delay="0"/>
                                          </p:stCondLst>
                                        </p:cTn>
                                        <p:tgtEl>
                                          <p:spTgt spid="119"/>
                                        </p:tgtEl>
                                        <p:attrNameLst>
                                          <p:attrName>style.visibility</p:attrName>
                                        </p:attrNameLst>
                                      </p:cBhvr>
                                      <p:to>
                                        <p:strVal val="visible"/>
                                      </p:to>
                                    </p:set>
                                  </p:childTnLst>
                                </p:cTn>
                              </p:par>
                            </p:childTnLst>
                          </p:cTn>
                        </p:par>
                        <p:par>
                          <p:cTn id="281" fill="hold">
                            <p:stCondLst>
                              <p:cond delay="2000"/>
                            </p:stCondLst>
                            <p:childTnLst>
                              <p:par>
                                <p:cTn id="282" presetID="1" presetClass="entr" presetSubtype="0" fill="hold" grpId="0" nodeType="afterEffect">
                                  <p:stCondLst>
                                    <p:cond delay="100"/>
                                  </p:stCondLst>
                                  <p:childTnLst>
                                    <p:set>
                                      <p:cBhvr>
                                        <p:cTn id="283" dur="1" fill="hold">
                                          <p:stCondLst>
                                            <p:cond delay="0"/>
                                          </p:stCondLst>
                                        </p:cTn>
                                        <p:tgtEl>
                                          <p:spTgt spid="120"/>
                                        </p:tgtEl>
                                        <p:attrNameLst>
                                          <p:attrName>style.visibility</p:attrName>
                                        </p:attrNameLst>
                                      </p:cBhvr>
                                      <p:to>
                                        <p:strVal val="visible"/>
                                      </p:to>
                                    </p:set>
                                  </p:childTnLst>
                                </p:cTn>
                              </p:par>
                            </p:childTnLst>
                          </p:cTn>
                        </p:par>
                        <p:par>
                          <p:cTn id="284" fill="hold">
                            <p:stCondLst>
                              <p:cond delay="2100"/>
                            </p:stCondLst>
                            <p:childTnLst>
                              <p:par>
                                <p:cTn id="285" presetID="1" presetClass="entr" presetSubtype="0" fill="hold" grpId="0" nodeType="afterEffect">
                                  <p:stCondLst>
                                    <p:cond delay="100"/>
                                  </p:stCondLst>
                                  <p:childTnLst>
                                    <p:set>
                                      <p:cBhvr>
                                        <p:cTn id="286" dur="1" fill="hold">
                                          <p:stCondLst>
                                            <p:cond delay="0"/>
                                          </p:stCondLst>
                                        </p:cTn>
                                        <p:tgtEl>
                                          <p:spTgt spid="121"/>
                                        </p:tgtEl>
                                        <p:attrNameLst>
                                          <p:attrName>style.visibility</p:attrName>
                                        </p:attrNameLst>
                                      </p:cBhvr>
                                      <p:to>
                                        <p:strVal val="visible"/>
                                      </p:to>
                                    </p:set>
                                  </p:childTnLst>
                                </p:cTn>
                              </p:par>
                            </p:childTnLst>
                          </p:cTn>
                        </p:par>
                        <p:par>
                          <p:cTn id="287" fill="hold">
                            <p:stCondLst>
                              <p:cond delay="2200"/>
                            </p:stCondLst>
                            <p:childTnLst>
                              <p:par>
                                <p:cTn id="288" presetID="1" presetClass="entr" presetSubtype="0" fill="hold" grpId="0" nodeType="afterEffect">
                                  <p:stCondLst>
                                    <p:cond delay="100"/>
                                  </p:stCondLst>
                                  <p:childTnLst>
                                    <p:set>
                                      <p:cBhvr>
                                        <p:cTn id="289" dur="1" fill="hold">
                                          <p:stCondLst>
                                            <p:cond delay="0"/>
                                          </p:stCondLst>
                                        </p:cTn>
                                        <p:tgtEl>
                                          <p:spTgt spid="122"/>
                                        </p:tgtEl>
                                        <p:attrNameLst>
                                          <p:attrName>style.visibility</p:attrName>
                                        </p:attrNameLst>
                                      </p:cBhvr>
                                      <p:to>
                                        <p:strVal val="visible"/>
                                      </p:to>
                                    </p:set>
                                  </p:childTnLst>
                                </p:cTn>
                              </p:par>
                            </p:childTnLst>
                          </p:cTn>
                        </p:par>
                        <p:par>
                          <p:cTn id="290" fill="hold">
                            <p:stCondLst>
                              <p:cond delay="2300"/>
                            </p:stCondLst>
                            <p:childTnLst>
                              <p:par>
                                <p:cTn id="291" presetID="1" presetClass="entr" presetSubtype="0" fill="hold" grpId="0" nodeType="afterEffect">
                                  <p:stCondLst>
                                    <p:cond delay="100"/>
                                  </p:stCondLst>
                                  <p:childTnLst>
                                    <p:set>
                                      <p:cBhvr>
                                        <p:cTn id="292" dur="1" fill="hold">
                                          <p:stCondLst>
                                            <p:cond delay="0"/>
                                          </p:stCondLst>
                                        </p:cTn>
                                        <p:tgtEl>
                                          <p:spTgt spid="123"/>
                                        </p:tgtEl>
                                        <p:attrNameLst>
                                          <p:attrName>style.visibility</p:attrName>
                                        </p:attrNameLst>
                                      </p:cBhvr>
                                      <p:to>
                                        <p:strVal val="visible"/>
                                      </p:to>
                                    </p:set>
                                  </p:childTnLst>
                                </p:cTn>
                              </p:par>
                            </p:childTnLst>
                          </p:cTn>
                        </p:par>
                        <p:par>
                          <p:cTn id="293" fill="hold">
                            <p:stCondLst>
                              <p:cond delay="2400"/>
                            </p:stCondLst>
                            <p:childTnLst>
                              <p:par>
                                <p:cTn id="294" presetID="1" presetClass="entr" presetSubtype="0" fill="hold" grpId="0" nodeType="afterEffect">
                                  <p:stCondLst>
                                    <p:cond delay="100"/>
                                  </p:stCondLst>
                                  <p:childTnLst>
                                    <p:set>
                                      <p:cBhvr>
                                        <p:cTn id="295" dur="1" fill="hold">
                                          <p:stCondLst>
                                            <p:cond delay="0"/>
                                          </p:stCondLst>
                                        </p:cTn>
                                        <p:tgtEl>
                                          <p:spTgt spid="124"/>
                                        </p:tgtEl>
                                        <p:attrNameLst>
                                          <p:attrName>style.visibility</p:attrName>
                                        </p:attrNameLst>
                                      </p:cBhvr>
                                      <p:to>
                                        <p:strVal val="visible"/>
                                      </p:to>
                                    </p:set>
                                  </p:childTnLst>
                                </p:cTn>
                              </p:par>
                            </p:childTnLst>
                          </p:cTn>
                        </p:par>
                        <p:par>
                          <p:cTn id="296" fill="hold">
                            <p:stCondLst>
                              <p:cond delay="2500"/>
                            </p:stCondLst>
                            <p:childTnLst>
                              <p:par>
                                <p:cTn id="297" presetID="1" presetClass="entr" presetSubtype="0" fill="hold" grpId="0" nodeType="afterEffect">
                                  <p:stCondLst>
                                    <p:cond delay="100"/>
                                  </p:stCondLst>
                                  <p:childTnLst>
                                    <p:set>
                                      <p:cBhvr>
                                        <p:cTn id="298" dur="1" fill="hold">
                                          <p:stCondLst>
                                            <p:cond delay="0"/>
                                          </p:stCondLst>
                                        </p:cTn>
                                        <p:tgtEl>
                                          <p:spTgt spid="125"/>
                                        </p:tgtEl>
                                        <p:attrNameLst>
                                          <p:attrName>style.visibility</p:attrName>
                                        </p:attrNameLst>
                                      </p:cBhvr>
                                      <p:to>
                                        <p:strVal val="visible"/>
                                      </p:to>
                                    </p:set>
                                  </p:childTnLst>
                                </p:cTn>
                              </p:par>
                            </p:childTnLst>
                          </p:cTn>
                        </p:par>
                        <p:par>
                          <p:cTn id="299" fill="hold">
                            <p:stCondLst>
                              <p:cond delay="2600"/>
                            </p:stCondLst>
                            <p:childTnLst>
                              <p:par>
                                <p:cTn id="300" presetID="1" presetClass="entr" presetSubtype="0" fill="hold" grpId="0" nodeType="afterEffect">
                                  <p:stCondLst>
                                    <p:cond delay="100"/>
                                  </p:stCondLst>
                                  <p:childTnLst>
                                    <p:set>
                                      <p:cBhvr>
                                        <p:cTn id="301" dur="1" fill="hold">
                                          <p:stCondLst>
                                            <p:cond delay="0"/>
                                          </p:stCondLst>
                                        </p:cTn>
                                        <p:tgtEl>
                                          <p:spTgt spid="126"/>
                                        </p:tgtEl>
                                        <p:attrNameLst>
                                          <p:attrName>style.visibility</p:attrName>
                                        </p:attrNameLst>
                                      </p:cBhvr>
                                      <p:to>
                                        <p:strVal val="visible"/>
                                      </p:to>
                                    </p:set>
                                  </p:childTnLst>
                                </p:cTn>
                              </p:par>
                            </p:childTnLst>
                          </p:cTn>
                        </p:par>
                        <p:par>
                          <p:cTn id="302" fill="hold">
                            <p:stCondLst>
                              <p:cond delay="2700"/>
                            </p:stCondLst>
                            <p:childTnLst>
                              <p:par>
                                <p:cTn id="303" presetID="1" presetClass="entr" presetSubtype="0" fill="hold" grpId="0" nodeType="afterEffect">
                                  <p:stCondLst>
                                    <p:cond delay="100"/>
                                  </p:stCondLst>
                                  <p:childTnLst>
                                    <p:set>
                                      <p:cBhvr>
                                        <p:cTn id="304" dur="1" fill="hold">
                                          <p:stCondLst>
                                            <p:cond delay="0"/>
                                          </p:stCondLst>
                                        </p:cTn>
                                        <p:tgtEl>
                                          <p:spTgt spid="127"/>
                                        </p:tgtEl>
                                        <p:attrNameLst>
                                          <p:attrName>style.visibility</p:attrName>
                                        </p:attrNameLst>
                                      </p:cBhvr>
                                      <p:to>
                                        <p:strVal val="visible"/>
                                      </p:to>
                                    </p:set>
                                  </p:childTnLst>
                                </p:cTn>
                              </p:par>
                            </p:childTnLst>
                          </p:cTn>
                        </p:par>
                        <p:par>
                          <p:cTn id="305" fill="hold">
                            <p:stCondLst>
                              <p:cond delay="2800"/>
                            </p:stCondLst>
                            <p:childTnLst>
                              <p:par>
                                <p:cTn id="306" presetID="1" presetClass="entr" presetSubtype="0" fill="hold" grpId="0" nodeType="afterEffect">
                                  <p:stCondLst>
                                    <p:cond delay="100"/>
                                  </p:stCondLst>
                                  <p:childTnLst>
                                    <p:set>
                                      <p:cBhvr>
                                        <p:cTn id="307" dur="1" fill="hold">
                                          <p:stCondLst>
                                            <p:cond delay="0"/>
                                          </p:stCondLst>
                                        </p:cTn>
                                        <p:tgtEl>
                                          <p:spTgt spid="128"/>
                                        </p:tgtEl>
                                        <p:attrNameLst>
                                          <p:attrName>style.visibility</p:attrName>
                                        </p:attrNameLst>
                                      </p:cBhvr>
                                      <p:to>
                                        <p:strVal val="visible"/>
                                      </p:to>
                                    </p:set>
                                  </p:childTnLst>
                                </p:cTn>
                              </p:par>
                            </p:childTnLst>
                          </p:cTn>
                        </p:par>
                        <p:par>
                          <p:cTn id="308" fill="hold">
                            <p:stCondLst>
                              <p:cond delay="2900"/>
                            </p:stCondLst>
                            <p:childTnLst>
                              <p:par>
                                <p:cTn id="309" presetID="1" presetClass="entr" presetSubtype="0" fill="hold" grpId="0" nodeType="afterEffect">
                                  <p:stCondLst>
                                    <p:cond delay="100"/>
                                  </p:stCondLst>
                                  <p:childTnLst>
                                    <p:set>
                                      <p:cBhvr>
                                        <p:cTn id="310" dur="1" fill="hold">
                                          <p:stCondLst>
                                            <p:cond delay="0"/>
                                          </p:stCondLst>
                                        </p:cTn>
                                        <p:tgtEl>
                                          <p:spTgt spid="129"/>
                                        </p:tgtEl>
                                        <p:attrNameLst>
                                          <p:attrName>style.visibility</p:attrName>
                                        </p:attrNameLst>
                                      </p:cBhvr>
                                      <p:to>
                                        <p:strVal val="visible"/>
                                      </p:to>
                                    </p:set>
                                  </p:childTnLst>
                                </p:cTn>
                              </p:par>
                            </p:childTnLst>
                          </p:cTn>
                        </p:par>
                        <p:par>
                          <p:cTn id="311" fill="hold">
                            <p:stCondLst>
                              <p:cond delay="3000"/>
                            </p:stCondLst>
                            <p:childTnLst>
                              <p:par>
                                <p:cTn id="312" presetID="1" presetClass="entr" presetSubtype="0" fill="hold" grpId="0" nodeType="afterEffect">
                                  <p:stCondLst>
                                    <p:cond delay="100"/>
                                  </p:stCondLst>
                                  <p:childTnLst>
                                    <p:set>
                                      <p:cBhvr>
                                        <p:cTn id="313" dur="1" fill="hold">
                                          <p:stCondLst>
                                            <p:cond delay="0"/>
                                          </p:stCondLst>
                                        </p:cTn>
                                        <p:tgtEl>
                                          <p:spTgt spid="130"/>
                                        </p:tgtEl>
                                        <p:attrNameLst>
                                          <p:attrName>style.visibility</p:attrName>
                                        </p:attrNameLst>
                                      </p:cBhvr>
                                      <p:to>
                                        <p:strVal val="visible"/>
                                      </p:to>
                                    </p:set>
                                  </p:childTnLst>
                                </p:cTn>
                              </p:par>
                            </p:childTnLst>
                          </p:cTn>
                        </p:par>
                        <p:par>
                          <p:cTn id="314" fill="hold">
                            <p:stCondLst>
                              <p:cond delay="3100"/>
                            </p:stCondLst>
                            <p:childTnLst>
                              <p:par>
                                <p:cTn id="315" presetID="1" presetClass="entr" presetSubtype="0" fill="hold" grpId="0" nodeType="afterEffect">
                                  <p:stCondLst>
                                    <p:cond delay="100"/>
                                  </p:stCondLst>
                                  <p:childTnLst>
                                    <p:set>
                                      <p:cBhvr>
                                        <p:cTn id="316" dur="1" fill="hold">
                                          <p:stCondLst>
                                            <p:cond delay="0"/>
                                          </p:stCondLst>
                                        </p:cTn>
                                        <p:tgtEl>
                                          <p:spTgt spid="131"/>
                                        </p:tgtEl>
                                        <p:attrNameLst>
                                          <p:attrName>style.visibility</p:attrName>
                                        </p:attrNameLst>
                                      </p:cBhvr>
                                      <p:to>
                                        <p:strVal val="visible"/>
                                      </p:to>
                                    </p:set>
                                  </p:childTnLst>
                                </p:cTn>
                              </p:par>
                            </p:childTnLst>
                          </p:cTn>
                        </p:par>
                      </p:childTnLst>
                    </p:cTn>
                  </p:par>
                  <p:par>
                    <p:cTn id="317" fill="hold">
                      <p:stCondLst>
                        <p:cond delay="indefinite"/>
                      </p:stCondLst>
                      <p:childTnLst>
                        <p:par>
                          <p:cTn id="318" fill="hold">
                            <p:stCondLst>
                              <p:cond delay="0"/>
                            </p:stCondLst>
                            <p:childTnLst>
                              <p:par>
                                <p:cTn id="319" presetID="1" presetClass="entr" presetSubtype="0" fill="hold" grpId="2" nodeType="clickEffect">
                                  <p:stCondLst>
                                    <p:cond delay="0"/>
                                  </p:stCondLst>
                                  <p:childTnLst>
                                    <p:set>
                                      <p:cBhvr>
                                        <p:cTn id="32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8" grpId="0" animBg="1"/>
      <p:bldP spid="29" grpId="0" animBg="1"/>
      <p:bldP spid="29" grpId="1" animBg="1"/>
      <p:bldP spid="29" grpId="2" animBg="1"/>
      <p:bldP spid="30" grpId="0" animBg="1"/>
      <p:bldP spid="31" grpId="0" animBg="1"/>
      <p:bldP spid="32" grpId="0" animBg="1"/>
      <p:bldP spid="33" grpId="0" animBg="1"/>
      <p:bldP spid="34" grpId="0" animBg="1"/>
      <p:bldP spid="35" grpId="0" animBg="1"/>
      <p:bldP spid="36" grpId="0" animBg="1"/>
      <p:bldP spid="37"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0246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02467" name="Text Box 3"/>
          <p:cNvSpPr txBox="1">
            <a:spLocks noChangeArrowheads="1"/>
          </p:cNvSpPr>
          <p:nvPr/>
        </p:nvSpPr>
        <p:spPr bwMode="auto">
          <a:xfrm>
            <a:off x="398463" y="1193800"/>
            <a:ext cx="8440737" cy="4832092"/>
          </a:xfrm>
          <a:prstGeom prst="rect">
            <a:avLst/>
          </a:prstGeom>
          <a:noFill/>
          <a:ln w="9525">
            <a:noFill/>
            <a:miter lim="800000"/>
            <a:headEnd/>
            <a:tailEnd/>
          </a:ln>
          <a:effectLst/>
        </p:spPr>
        <p:txBody>
          <a:bodyPr>
            <a:prstTxWarp prst="textNoShape">
              <a:avLst/>
            </a:prstTxWarp>
            <a:spAutoFit/>
          </a:bodyPr>
          <a:lstStyle/>
          <a:p>
            <a:r>
              <a:rPr lang="en-US" dirty="0" smtClean="0">
                <a:solidFill>
                  <a:srgbClr val="000000"/>
                </a:solidFill>
                <a:latin typeface="Courier New" charset="0"/>
              </a:rPr>
              <a:t>#include &lt;</a:t>
            </a:r>
            <a:r>
              <a:rPr lang="en-US" dirty="0" err="1" smtClean="0">
                <a:solidFill>
                  <a:srgbClr val="000000"/>
                </a:solidFill>
                <a:latin typeface="Courier New" charset="0"/>
              </a:rPr>
              <a:t>iostream</a:t>
            </a:r>
            <a:r>
              <a:rPr lang="en-US" dirty="0" smtClean="0">
                <a:solidFill>
                  <a:srgbClr val="000000"/>
                </a:solidFill>
                <a:latin typeface="Courier New" charset="0"/>
              </a:rPr>
              <a:t>&gt;</a:t>
            </a:r>
          </a:p>
          <a:p>
            <a:r>
              <a:rPr lang="en-US" dirty="0" smtClean="0">
                <a:solidFill>
                  <a:srgbClr val="000000"/>
                </a:solidFill>
                <a:latin typeface="Courier New" charset="0"/>
              </a:rPr>
              <a:t>#include "</a:t>
            </a:r>
            <a:r>
              <a:rPr lang="en-US" dirty="0" err="1" smtClean="0">
                <a:solidFill>
                  <a:srgbClr val="000000"/>
                </a:solidFill>
                <a:latin typeface="Courier New" charset="0"/>
              </a:rPr>
              <a:t>gwindow.h</a:t>
            </a:r>
            <a:r>
              <a:rPr lang="en-US" dirty="0" smtClean="0">
                <a:solidFill>
                  <a:srgbClr val="000000"/>
                </a:solidFill>
                <a:latin typeface="Courier New" charset="0"/>
              </a:rPr>
              <a:t>"</a:t>
            </a:r>
          </a:p>
          <a:p>
            <a:r>
              <a:rPr lang="en-US" dirty="0" smtClean="0">
                <a:solidFill>
                  <a:srgbClr val="000000"/>
                </a:solidFill>
                <a:latin typeface="Courier New" charset="0"/>
              </a:rPr>
              <a:t>#include "</a:t>
            </a:r>
            <a:r>
              <a:rPr lang="en-US" dirty="0" err="1" smtClean="0">
                <a:solidFill>
                  <a:srgbClr val="000000"/>
                </a:solidFill>
                <a:latin typeface="Courier New" charset="0"/>
              </a:rPr>
              <a:t>random.h</a:t>
            </a:r>
            <a:r>
              <a:rPr lang="en-US" dirty="0" smtClean="0">
                <a:solidFill>
                  <a:srgbClr val="000000"/>
                </a:solidFill>
                <a:latin typeface="Courier New" charset="0"/>
              </a:rPr>
              <a:t>"</a:t>
            </a:r>
          </a:p>
          <a:p>
            <a:r>
              <a:rPr lang="en-US" dirty="0" smtClean="0">
                <a:solidFill>
                  <a:srgbClr val="000000"/>
                </a:solidFill>
                <a:latin typeface="Courier New" charset="0"/>
              </a:rPr>
              <a:t>using namespace std;</a:t>
            </a:r>
          </a:p>
          <a:p>
            <a:endParaRPr lang="en-US" dirty="0" smtClean="0">
              <a:solidFill>
                <a:srgbClr val="0000FF"/>
              </a:solidFill>
              <a:latin typeface="Courier New" charset="0"/>
            </a:endParaRPr>
          </a:p>
          <a:p>
            <a:r>
              <a:rPr lang="en-US" dirty="0" smtClean="0">
                <a:solidFill>
                  <a:srgbClr val="0000FF"/>
                </a:solidFill>
                <a:latin typeface="Courier New" charset="0"/>
              </a:rPr>
              <a:t>/* Constants */</a:t>
            </a:r>
          </a:p>
          <a:p>
            <a:endParaRPr lang="en-US" dirty="0" smtClean="0">
              <a:solidFill>
                <a:srgbClr val="0000FF"/>
              </a:solidFill>
              <a:latin typeface="Courier New" charset="0"/>
            </a:endParaRPr>
          </a:p>
          <a:p>
            <a:r>
              <a:rPr lang="en-US" dirty="0" smtClean="0">
                <a:solidFill>
                  <a:srgbClr val="000000"/>
                </a:solidFill>
                <a:latin typeface="Courier New" charset="0"/>
              </a:rPr>
              <a:t>const double MIN_AREA = 10000;   </a:t>
            </a:r>
            <a:r>
              <a:rPr lang="en-US" dirty="0" smtClean="0">
                <a:solidFill>
                  <a:srgbClr val="0000FF"/>
                </a:solidFill>
                <a:latin typeface="Courier New" charset="0"/>
              </a:rPr>
              <a:t>/* Smallest square that will be split */</a:t>
            </a:r>
          </a:p>
          <a:p>
            <a:r>
              <a:rPr lang="en-US" dirty="0" smtClean="0">
                <a:solidFill>
                  <a:srgbClr val="000000"/>
                </a:solidFill>
                <a:latin typeface="Courier New" charset="0"/>
              </a:rPr>
              <a:t>const double MIN_EDGE = 20;      </a:t>
            </a:r>
            <a:r>
              <a:rPr lang="en-US" dirty="0" smtClean="0">
                <a:solidFill>
                  <a:srgbClr val="0000FF"/>
                </a:solidFill>
                <a:latin typeface="Courier New" charset="0"/>
              </a:rPr>
              <a:t>/* Smallest edge length allowed       */</a:t>
            </a:r>
          </a:p>
          <a:p>
            <a:endParaRPr lang="en-US" dirty="0" smtClean="0">
              <a:solidFill>
                <a:srgbClr val="0000FF"/>
              </a:solidFill>
              <a:latin typeface="Courier New" charset="0"/>
            </a:endParaRPr>
          </a:p>
          <a:p>
            <a:r>
              <a:rPr lang="en-US" dirty="0" smtClean="0">
                <a:solidFill>
                  <a:srgbClr val="0000FF"/>
                </a:solidFill>
                <a:latin typeface="Courier New" charset="0"/>
              </a:rPr>
              <a:t>/* Function prototypes */</a:t>
            </a:r>
          </a:p>
          <a:p>
            <a:endParaRPr lang="en-US" dirty="0" smtClean="0">
              <a:solidFill>
                <a:srgbClr val="0000FF"/>
              </a:solidFill>
              <a:latin typeface="Courier New" charset="0"/>
            </a:endParaRPr>
          </a:p>
          <a:p>
            <a:r>
              <a:rPr lang="en-US" dirty="0" smtClean="0">
                <a:solidFill>
                  <a:srgbClr val="000000"/>
                </a:solidFill>
                <a:latin typeface="Courier New" charset="0"/>
              </a:rPr>
              <a:t>void </a:t>
            </a:r>
            <a:r>
              <a:rPr lang="en-US" dirty="0" err="1" smtClean="0">
                <a:solidFill>
                  <a:srgbClr val="000000"/>
                </a:solidFill>
                <a:latin typeface="Courier New" charset="0"/>
              </a:rPr>
              <a:t>subdivideCanvas(GWindow</a:t>
            </a:r>
            <a:r>
              <a:rPr lang="en-US" dirty="0" smtClean="0">
                <a:solidFill>
                  <a:srgbClr val="000000"/>
                </a:solidFill>
                <a:latin typeface="Courier New" charset="0"/>
              </a:rPr>
              <a:t> &amp; </a:t>
            </a:r>
            <a:r>
              <a:rPr lang="en-US" dirty="0" err="1" smtClean="0">
                <a:solidFill>
                  <a:srgbClr val="000000"/>
                </a:solidFill>
                <a:latin typeface="Courier New" charset="0"/>
              </a:rPr>
              <a:t>gw</a:t>
            </a:r>
            <a:r>
              <a:rPr lang="en-US" dirty="0" smtClean="0">
                <a:solidFill>
                  <a:srgbClr val="000000"/>
                </a:solidFill>
                <a:latin typeface="Courier New" charset="0"/>
              </a:rPr>
              <a:t>, double </a:t>
            </a:r>
            <a:r>
              <a:rPr lang="en-US" dirty="0" err="1" smtClean="0">
                <a:solidFill>
                  <a:srgbClr val="000000"/>
                </a:solidFill>
                <a:latin typeface="Courier New" charset="0"/>
              </a:rPr>
              <a:t>x</a:t>
            </a:r>
            <a:r>
              <a:rPr lang="en-US" dirty="0" smtClean="0">
                <a:solidFill>
                  <a:srgbClr val="000000"/>
                </a:solidFill>
                <a:latin typeface="Courier New" charset="0"/>
              </a:rPr>
              <a:t>, double </a:t>
            </a:r>
            <a:r>
              <a:rPr lang="en-US" dirty="0" err="1" smtClean="0">
                <a:solidFill>
                  <a:srgbClr val="000000"/>
                </a:solidFill>
                <a:latin typeface="Courier New" charset="0"/>
              </a:rPr>
              <a:t>y</a:t>
            </a:r>
            <a:r>
              <a:rPr lang="en-US" dirty="0" smtClean="0">
                <a:solidFill>
                  <a:srgbClr val="000000"/>
                </a:solidFill>
                <a:latin typeface="Courier New" charset="0"/>
              </a:rPr>
              <a:t>,</a:t>
            </a:r>
          </a:p>
          <a:p>
            <a:r>
              <a:rPr lang="en-US" dirty="0" smtClean="0">
                <a:solidFill>
                  <a:srgbClr val="000000"/>
                </a:solidFill>
                <a:latin typeface="Courier New" charset="0"/>
              </a:rPr>
              <a:t>                                   double width, double height);</a:t>
            </a:r>
          </a:p>
          <a:p>
            <a:endParaRPr lang="en-US" dirty="0" smtClean="0">
              <a:solidFill>
                <a:srgbClr val="0000FF"/>
              </a:solidFill>
              <a:latin typeface="Courier New" charset="0"/>
            </a:endParaRPr>
          </a:p>
          <a:p>
            <a:r>
              <a:rPr lang="en-US" dirty="0" smtClean="0">
                <a:solidFill>
                  <a:srgbClr val="0000FF"/>
                </a:solidFill>
                <a:latin typeface="Courier New" charset="0"/>
              </a:rPr>
              <a:t>/* Main program */</a:t>
            </a:r>
          </a:p>
          <a:p>
            <a:endParaRPr lang="en-US" dirty="0" smtClean="0">
              <a:solidFill>
                <a:srgbClr val="0000FF"/>
              </a:solidFill>
              <a:latin typeface="Courier New" charset="0"/>
            </a:endParaRPr>
          </a:p>
          <a:p>
            <a:r>
              <a:rPr lang="en-US" dirty="0" err="1" smtClean="0">
                <a:solidFill>
                  <a:srgbClr val="000000"/>
                </a:solidFill>
                <a:latin typeface="Courier New" charset="0"/>
              </a:rPr>
              <a:t>int</a:t>
            </a:r>
            <a:r>
              <a:rPr lang="en-US" dirty="0" smtClean="0">
                <a:solidFill>
                  <a:srgbClr val="000000"/>
                </a:solidFill>
                <a:latin typeface="Courier New" charset="0"/>
              </a:rPr>
              <a:t> main() {</a:t>
            </a:r>
          </a:p>
          <a:p>
            <a:r>
              <a:rPr lang="en-US" dirty="0" smtClean="0">
                <a:solidFill>
                  <a:srgbClr val="000000"/>
                </a:solidFill>
                <a:latin typeface="Courier New" charset="0"/>
              </a:rPr>
              <a:t>   </a:t>
            </a:r>
            <a:r>
              <a:rPr lang="en-US" dirty="0" err="1" smtClean="0">
                <a:solidFill>
                  <a:srgbClr val="000000"/>
                </a:solidFill>
                <a:latin typeface="Courier New" charset="0"/>
              </a:rPr>
              <a:t>GWindow</a:t>
            </a:r>
            <a:r>
              <a:rPr lang="en-US" dirty="0" smtClean="0">
                <a:solidFill>
                  <a:srgbClr val="000000"/>
                </a:solidFill>
                <a:latin typeface="Courier New" charset="0"/>
              </a:rPr>
              <a:t> </a:t>
            </a:r>
            <a:r>
              <a:rPr lang="en-US" dirty="0" err="1" smtClean="0">
                <a:solidFill>
                  <a:srgbClr val="000000"/>
                </a:solidFill>
                <a:latin typeface="Courier New" charset="0"/>
              </a:rPr>
              <a:t>gw</a:t>
            </a:r>
            <a:r>
              <a:rPr lang="en-US" dirty="0" smtClean="0">
                <a:solidFill>
                  <a:srgbClr val="000000"/>
                </a:solidFill>
                <a:latin typeface="Courier New" charset="0"/>
              </a:rPr>
              <a:t>;</a:t>
            </a:r>
          </a:p>
          <a:p>
            <a:r>
              <a:rPr lang="en-US" dirty="0" smtClean="0">
                <a:solidFill>
                  <a:srgbClr val="000000"/>
                </a:solidFill>
                <a:latin typeface="Courier New" charset="0"/>
              </a:rPr>
              <a:t>   </a:t>
            </a:r>
            <a:r>
              <a:rPr lang="en-US" dirty="0" err="1" smtClean="0">
                <a:solidFill>
                  <a:srgbClr val="000000"/>
                </a:solidFill>
                <a:latin typeface="Courier New" charset="0"/>
              </a:rPr>
              <a:t>subdivideCanvas(gw</a:t>
            </a:r>
            <a:r>
              <a:rPr lang="en-US" dirty="0" smtClean="0">
                <a:solidFill>
                  <a:srgbClr val="000000"/>
                </a:solidFill>
                <a:latin typeface="Courier New" charset="0"/>
              </a:rPr>
              <a:t>, 0, 0, </a:t>
            </a:r>
            <a:r>
              <a:rPr lang="en-US" dirty="0" err="1" smtClean="0">
                <a:solidFill>
                  <a:srgbClr val="000000"/>
                </a:solidFill>
                <a:latin typeface="Courier New" charset="0"/>
              </a:rPr>
              <a:t>gw.getWidth</a:t>
            </a:r>
            <a:r>
              <a:rPr lang="en-US" dirty="0" smtClean="0">
                <a:solidFill>
                  <a:srgbClr val="000000"/>
                </a:solidFill>
                <a:latin typeface="Courier New" charset="0"/>
              </a:rPr>
              <a:t>(), </a:t>
            </a:r>
            <a:r>
              <a:rPr lang="en-US" dirty="0" err="1" smtClean="0">
                <a:solidFill>
                  <a:srgbClr val="000000"/>
                </a:solidFill>
                <a:latin typeface="Courier New" charset="0"/>
              </a:rPr>
              <a:t>gw.getHeight</a:t>
            </a:r>
            <a:r>
              <a:rPr lang="en-US" dirty="0" smtClean="0">
                <a:solidFill>
                  <a:srgbClr val="000000"/>
                </a:solidFill>
                <a:latin typeface="Courier New" charset="0"/>
              </a:rPr>
              <a:t>());</a:t>
            </a:r>
          </a:p>
          <a:p>
            <a:r>
              <a:rPr lang="en-US" dirty="0" smtClean="0">
                <a:solidFill>
                  <a:srgbClr val="000000"/>
                </a:solidFill>
                <a:latin typeface="Courier New" charset="0"/>
              </a:rPr>
              <a:t>   return 0;</a:t>
            </a:r>
          </a:p>
          <a:p>
            <a:r>
              <a:rPr lang="en-US" dirty="0" smtClean="0">
                <a:solidFill>
                  <a:srgbClr val="000000"/>
                </a:solidFill>
                <a:latin typeface="Courier New" charset="0"/>
              </a:rPr>
              <a:t>}</a:t>
            </a:r>
          </a:p>
        </p:txBody>
      </p:sp>
      <p:sp>
        <p:nvSpPr>
          <p:cNvPr id="702468"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69"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70" name="Rectangle 6"/>
          <p:cNvSpPr>
            <a:spLocks noGrp="1" noChangeArrowheads="1"/>
          </p:cNvSpPr>
          <p:nvPr>
            <p:ph type="title"/>
          </p:nvPr>
        </p:nvSpPr>
        <p:spPr>
          <a:xfrm>
            <a:off x="0" y="3630"/>
            <a:ext cx="9144000" cy="1143000"/>
          </a:xfrm>
          <a:noFill/>
          <a:ln/>
        </p:spPr>
        <p:txBody>
          <a:bodyPr/>
          <a:lstStyle/>
          <a:p>
            <a:r>
              <a:rPr lang="en-US" sz="4000" dirty="0" smtClean="0">
                <a:solidFill>
                  <a:srgbClr val="FF0000"/>
                </a:solidFill>
              </a:rPr>
              <a:t>Code for the Mondrian Program</a:t>
            </a:r>
            <a:endParaRPr lang="en-US" sz="4000" dirty="0">
              <a:solidFill>
                <a:srgbClr val="FF0000"/>
              </a:solidFill>
            </a:endParaRPr>
          </a:p>
        </p:txBody>
      </p:sp>
      <p:sp>
        <p:nvSpPr>
          <p:cNvPr id="702471"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8" name="Text Box 12"/>
          <p:cNvSpPr txBox="1">
            <a:spLocks noChangeArrowheads="1"/>
          </p:cNvSpPr>
          <p:nvPr/>
        </p:nvSpPr>
        <p:spPr bwMode="auto">
          <a:xfrm>
            <a:off x="304800" y="6550025"/>
            <a:ext cx="914400" cy="2444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000" b="0" i="1" dirty="0" smtClean="0">
                <a:solidFill>
                  <a:srgbClr val="000000"/>
                </a:solidFill>
              </a:rPr>
              <a:t>Page 1 </a:t>
            </a:r>
            <a:r>
              <a:rPr lang="en-US" sz="1000" b="0" i="1" dirty="0">
                <a:solidFill>
                  <a:srgbClr val="000000"/>
                </a:solidFill>
              </a:rPr>
              <a:t>of</a:t>
            </a:r>
            <a:r>
              <a:rPr lang="en-US" sz="1000" b="0" i="1" dirty="0" smtClean="0">
                <a:solidFill>
                  <a:srgbClr val="000000"/>
                </a:solidFill>
              </a:rPr>
              <a:t> 2</a:t>
            </a:r>
            <a:endParaRPr lang="en-US" sz="1000" b="0" i="1" dirty="0">
              <a:solidFill>
                <a:srgbClr val="000000"/>
              </a:solidFill>
            </a:endParaRP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0656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06563" name="Text Box 3"/>
          <p:cNvSpPr txBox="1">
            <a:spLocks noChangeArrowheads="1"/>
          </p:cNvSpPr>
          <p:nvPr/>
        </p:nvSpPr>
        <p:spPr bwMode="auto">
          <a:xfrm>
            <a:off x="397253" y="1193800"/>
            <a:ext cx="8440737" cy="4832092"/>
          </a:xfrm>
          <a:prstGeom prst="rect">
            <a:avLst/>
          </a:prstGeom>
          <a:noFill/>
          <a:ln w="9525">
            <a:noFill/>
            <a:miter lim="800000"/>
            <a:headEnd/>
            <a:tailEnd/>
          </a:ln>
          <a:effectLst/>
        </p:spPr>
        <p:txBody>
          <a:bodyPr>
            <a:prstTxWarp prst="textNoShape">
              <a:avLst/>
            </a:prstTxWarp>
            <a:spAutoFit/>
          </a:bodyPr>
          <a:lstStyle/>
          <a:p>
            <a:r>
              <a:rPr lang="en-US" dirty="0" smtClean="0">
                <a:solidFill>
                  <a:srgbClr val="000000"/>
                </a:solidFill>
                <a:latin typeface="Courier New" charset="0"/>
              </a:rPr>
              <a:t>#include &lt;</a:t>
            </a:r>
            <a:r>
              <a:rPr lang="en-US" dirty="0" err="1" smtClean="0">
                <a:solidFill>
                  <a:srgbClr val="000000"/>
                </a:solidFill>
                <a:latin typeface="Courier New" charset="0"/>
              </a:rPr>
              <a:t>iostream</a:t>
            </a:r>
            <a:r>
              <a:rPr lang="en-US" dirty="0" smtClean="0">
                <a:solidFill>
                  <a:srgbClr val="000000"/>
                </a:solidFill>
                <a:latin typeface="Courier New" charset="0"/>
              </a:rPr>
              <a:t>&gt;</a:t>
            </a:r>
          </a:p>
          <a:p>
            <a:r>
              <a:rPr lang="en-US" dirty="0" smtClean="0">
                <a:solidFill>
                  <a:srgbClr val="000000"/>
                </a:solidFill>
                <a:latin typeface="Courier New" charset="0"/>
              </a:rPr>
              <a:t>#include "</a:t>
            </a:r>
            <a:r>
              <a:rPr lang="en-US" dirty="0" err="1" smtClean="0">
                <a:solidFill>
                  <a:srgbClr val="000000"/>
                </a:solidFill>
                <a:latin typeface="Courier New" charset="0"/>
              </a:rPr>
              <a:t>gwindow.h</a:t>
            </a:r>
            <a:r>
              <a:rPr lang="en-US" dirty="0" smtClean="0">
                <a:solidFill>
                  <a:srgbClr val="000000"/>
                </a:solidFill>
                <a:latin typeface="Courier New" charset="0"/>
              </a:rPr>
              <a:t>"</a:t>
            </a:r>
          </a:p>
          <a:p>
            <a:r>
              <a:rPr lang="en-US" dirty="0" smtClean="0">
                <a:solidFill>
                  <a:srgbClr val="000000"/>
                </a:solidFill>
                <a:latin typeface="Courier New" charset="0"/>
              </a:rPr>
              <a:t>#include "</a:t>
            </a:r>
            <a:r>
              <a:rPr lang="en-US" dirty="0" err="1" smtClean="0">
                <a:solidFill>
                  <a:srgbClr val="000000"/>
                </a:solidFill>
                <a:latin typeface="Courier New" charset="0"/>
              </a:rPr>
              <a:t>random.h</a:t>
            </a:r>
            <a:r>
              <a:rPr lang="en-US" dirty="0" smtClean="0">
                <a:solidFill>
                  <a:srgbClr val="000000"/>
                </a:solidFill>
                <a:latin typeface="Courier New" charset="0"/>
              </a:rPr>
              <a:t>"</a:t>
            </a:r>
          </a:p>
          <a:p>
            <a:r>
              <a:rPr lang="en-US" dirty="0" smtClean="0">
                <a:solidFill>
                  <a:srgbClr val="000000"/>
                </a:solidFill>
                <a:latin typeface="Courier New" charset="0"/>
              </a:rPr>
              <a:t>using namespace std;</a:t>
            </a:r>
          </a:p>
          <a:p>
            <a:endParaRPr lang="en-US" dirty="0" smtClean="0">
              <a:solidFill>
                <a:srgbClr val="0000FF"/>
              </a:solidFill>
              <a:latin typeface="Courier New" charset="0"/>
            </a:endParaRPr>
          </a:p>
          <a:p>
            <a:r>
              <a:rPr lang="en-US" dirty="0" smtClean="0">
                <a:solidFill>
                  <a:srgbClr val="0000FF"/>
                </a:solidFill>
                <a:latin typeface="Courier New" charset="0"/>
              </a:rPr>
              <a:t>/* Constants */</a:t>
            </a:r>
          </a:p>
          <a:p>
            <a:endParaRPr lang="en-US" dirty="0" smtClean="0">
              <a:solidFill>
                <a:srgbClr val="0000FF"/>
              </a:solidFill>
              <a:latin typeface="Courier New" charset="0"/>
            </a:endParaRPr>
          </a:p>
          <a:p>
            <a:r>
              <a:rPr lang="en-US" dirty="0" smtClean="0">
                <a:solidFill>
                  <a:srgbClr val="000000"/>
                </a:solidFill>
                <a:latin typeface="Courier New" charset="0"/>
              </a:rPr>
              <a:t>const double MIN_AREA = 10000;   </a:t>
            </a:r>
            <a:r>
              <a:rPr lang="en-US" dirty="0" smtClean="0">
                <a:solidFill>
                  <a:srgbClr val="0000FF"/>
                </a:solidFill>
                <a:latin typeface="Courier New" charset="0"/>
              </a:rPr>
              <a:t>/* Smallest square that will be split */</a:t>
            </a:r>
          </a:p>
          <a:p>
            <a:r>
              <a:rPr lang="en-US" dirty="0" smtClean="0">
                <a:solidFill>
                  <a:srgbClr val="000000"/>
                </a:solidFill>
                <a:latin typeface="Courier New" charset="0"/>
              </a:rPr>
              <a:t>const double MIN_EDGE = 20;      </a:t>
            </a:r>
            <a:r>
              <a:rPr lang="en-US" dirty="0" smtClean="0">
                <a:solidFill>
                  <a:srgbClr val="0000FF"/>
                </a:solidFill>
                <a:latin typeface="Courier New" charset="0"/>
              </a:rPr>
              <a:t>/* Smallest edge length allowed       */</a:t>
            </a:r>
          </a:p>
          <a:p>
            <a:endParaRPr lang="en-US" dirty="0" smtClean="0">
              <a:solidFill>
                <a:srgbClr val="0000FF"/>
              </a:solidFill>
              <a:latin typeface="Courier New" charset="0"/>
            </a:endParaRPr>
          </a:p>
          <a:p>
            <a:r>
              <a:rPr lang="en-US" dirty="0" smtClean="0">
                <a:solidFill>
                  <a:srgbClr val="0000FF"/>
                </a:solidFill>
                <a:latin typeface="Courier New" charset="0"/>
              </a:rPr>
              <a:t>/* Function prototypes */</a:t>
            </a:r>
          </a:p>
          <a:p>
            <a:endParaRPr lang="en-US" dirty="0" smtClean="0">
              <a:solidFill>
                <a:srgbClr val="0000FF"/>
              </a:solidFill>
              <a:latin typeface="Courier New" charset="0"/>
            </a:endParaRPr>
          </a:p>
          <a:p>
            <a:r>
              <a:rPr lang="en-US" dirty="0" smtClean="0">
                <a:solidFill>
                  <a:srgbClr val="000000"/>
                </a:solidFill>
                <a:latin typeface="Courier New" charset="0"/>
              </a:rPr>
              <a:t>void </a:t>
            </a:r>
            <a:r>
              <a:rPr lang="en-US" dirty="0" err="1" smtClean="0">
                <a:solidFill>
                  <a:srgbClr val="000000"/>
                </a:solidFill>
                <a:latin typeface="Courier New" charset="0"/>
              </a:rPr>
              <a:t>subdivideCanvas(GWindow</a:t>
            </a:r>
            <a:r>
              <a:rPr lang="en-US" dirty="0" smtClean="0">
                <a:solidFill>
                  <a:srgbClr val="000000"/>
                </a:solidFill>
                <a:latin typeface="Courier New" charset="0"/>
              </a:rPr>
              <a:t> &amp; </a:t>
            </a:r>
            <a:r>
              <a:rPr lang="en-US" dirty="0" err="1" smtClean="0">
                <a:solidFill>
                  <a:srgbClr val="000000"/>
                </a:solidFill>
                <a:latin typeface="Courier New" charset="0"/>
              </a:rPr>
              <a:t>gw</a:t>
            </a:r>
            <a:r>
              <a:rPr lang="en-US" dirty="0" smtClean="0">
                <a:solidFill>
                  <a:srgbClr val="000000"/>
                </a:solidFill>
                <a:latin typeface="Courier New" charset="0"/>
              </a:rPr>
              <a:t>, double </a:t>
            </a:r>
            <a:r>
              <a:rPr lang="en-US" dirty="0" err="1" smtClean="0">
                <a:solidFill>
                  <a:srgbClr val="000000"/>
                </a:solidFill>
                <a:latin typeface="Courier New" charset="0"/>
              </a:rPr>
              <a:t>x</a:t>
            </a:r>
            <a:r>
              <a:rPr lang="en-US" dirty="0" smtClean="0">
                <a:solidFill>
                  <a:srgbClr val="000000"/>
                </a:solidFill>
                <a:latin typeface="Courier New" charset="0"/>
              </a:rPr>
              <a:t>, double </a:t>
            </a:r>
            <a:r>
              <a:rPr lang="en-US" dirty="0" err="1" smtClean="0">
                <a:solidFill>
                  <a:srgbClr val="000000"/>
                </a:solidFill>
                <a:latin typeface="Courier New" charset="0"/>
              </a:rPr>
              <a:t>y</a:t>
            </a:r>
            <a:r>
              <a:rPr lang="en-US" dirty="0" smtClean="0">
                <a:solidFill>
                  <a:srgbClr val="000000"/>
                </a:solidFill>
                <a:latin typeface="Courier New" charset="0"/>
              </a:rPr>
              <a:t>,</a:t>
            </a:r>
          </a:p>
          <a:p>
            <a:r>
              <a:rPr lang="en-US" dirty="0" smtClean="0">
                <a:solidFill>
                  <a:srgbClr val="000000"/>
                </a:solidFill>
                <a:latin typeface="Courier New" charset="0"/>
              </a:rPr>
              <a:t>                                   double width, double height);</a:t>
            </a:r>
          </a:p>
          <a:p>
            <a:endParaRPr lang="en-US" dirty="0" smtClean="0">
              <a:solidFill>
                <a:srgbClr val="0000FF"/>
              </a:solidFill>
              <a:latin typeface="Courier New" charset="0"/>
            </a:endParaRPr>
          </a:p>
          <a:p>
            <a:r>
              <a:rPr lang="en-US" dirty="0" smtClean="0">
                <a:solidFill>
                  <a:srgbClr val="0000FF"/>
                </a:solidFill>
                <a:latin typeface="Courier New" charset="0"/>
              </a:rPr>
              <a:t>/* Main program */</a:t>
            </a:r>
          </a:p>
          <a:p>
            <a:endParaRPr lang="en-US" dirty="0" smtClean="0">
              <a:solidFill>
                <a:srgbClr val="0000FF"/>
              </a:solidFill>
              <a:latin typeface="Courier New" charset="0"/>
            </a:endParaRPr>
          </a:p>
          <a:p>
            <a:r>
              <a:rPr lang="en-US" dirty="0" err="1" smtClean="0">
                <a:solidFill>
                  <a:srgbClr val="000000"/>
                </a:solidFill>
                <a:latin typeface="Courier New" charset="0"/>
              </a:rPr>
              <a:t>int</a:t>
            </a:r>
            <a:r>
              <a:rPr lang="en-US" dirty="0" smtClean="0">
                <a:solidFill>
                  <a:srgbClr val="000000"/>
                </a:solidFill>
                <a:latin typeface="Courier New" charset="0"/>
              </a:rPr>
              <a:t> main() {</a:t>
            </a:r>
          </a:p>
          <a:p>
            <a:r>
              <a:rPr lang="en-US" dirty="0" smtClean="0">
                <a:solidFill>
                  <a:srgbClr val="000000"/>
                </a:solidFill>
                <a:latin typeface="Courier New" charset="0"/>
              </a:rPr>
              <a:t>   </a:t>
            </a:r>
            <a:r>
              <a:rPr lang="en-US" dirty="0" err="1" smtClean="0">
                <a:solidFill>
                  <a:srgbClr val="000000"/>
                </a:solidFill>
                <a:latin typeface="Courier New" charset="0"/>
              </a:rPr>
              <a:t>GWindow</a:t>
            </a:r>
            <a:r>
              <a:rPr lang="en-US" dirty="0" smtClean="0">
                <a:solidFill>
                  <a:srgbClr val="000000"/>
                </a:solidFill>
                <a:latin typeface="Courier New" charset="0"/>
              </a:rPr>
              <a:t> </a:t>
            </a:r>
            <a:r>
              <a:rPr lang="en-US" dirty="0" err="1" smtClean="0">
                <a:solidFill>
                  <a:srgbClr val="000000"/>
                </a:solidFill>
                <a:latin typeface="Courier New" charset="0"/>
              </a:rPr>
              <a:t>gw</a:t>
            </a:r>
            <a:r>
              <a:rPr lang="en-US" dirty="0" smtClean="0">
                <a:solidFill>
                  <a:srgbClr val="000000"/>
                </a:solidFill>
                <a:latin typeface="Courier New" charset="0"/>
              </a:rPr>
              <a:t>;</a:t>
            </a:r>
          </a:p>
          <a:p>
            <a:r>
              <a:rPr lang="en-US" dirty="0" smtClean="0">
                <a:solidFill>
                  <a:srgbClr val="000000"/>
                </a:solidFill>
                <a:latin typeface="Courier New" charset="0"/>
              </a:rPr>
              <a:t>   </a:t>
            </a:r>
            <a:r>
              <a:rPr lang="en-US" dirty="0" err="1" smtClean="0">
                <a:solidFill>
                  <a:srgbClr val="000000"/>
                </a:solidFill>
                <a:latin typeface="Courier New" charset="0"/>
              </a:rPr>
              <a:t>subdivideCanvas(gw</a:t>
            </a:r>
            <a:r>
              <a:rPr lang="en-US" dirty="0" smtClean="0">
                <a:solidFill>
                  <a:srgbClr val="000000"/>
                </a:solidFill>
                <a:latin typeface="Courier New" charset="0"/>
              </a:rPr>
              <a:t>, 0, 0, </a:t>
            </a:r>
            <a:r>
              <a:rPr lang="en-US" dirty="0" err="1" smtClean="0">
                <a:solidFill>
                  <a:srgbClr val="000000"/>
                </a:solidFill>
                <a:latin typeface="Courier New" charset="0"/>
              </a:rPr>
              <a:t>gw.getWidth</a:t>
            </a:r>
            <a:r>
              <a:rPr lang="en-US" dirty="0" smtClean="0">
                <a:solidFill>
                  <a:srgbClr val="000000"/>
                </a:solidFill>
                <a:latin typeface="Courier New" charset="0"/>
              </a:rPr>
              <a:t>(), </a:t>
            </a:r>
            <a:r>
              <a:rPr lang="en-US" dirty="0" err="1" smtClean="0">
                <a:solidFill>
                  <a:srgbClr val="000000"/>
                </a:solidFill>
                <a:latin typeface="Courier New" charset="0"/>
              </a:rPr>
              <a:t>gw.getHeight</a:t>
            </a:r>
            <a:r>
              <a:rPr lang="en-US" dirty="0" smtClean="0">
                <a:solidFill>
                  <a:srgbClr val="000000"/>
                </a:solidFill>
                <a:latin typeface="Courier New" charset="0"/>
              </a:rPr>
              <a:t>());</a:t>
            </a:r>
          </a:p>
          <a:p>
            <a:r>
              <a:rPr lang="en-US" dirty="0" smtClean="0">
                <a:solidFill>
                  <a:srgbClr val="000000"/>
                </a:solidFill>
                <a:latin typeface="Courier New" charset="0"/>
              </a:rPr>
              <a:t>   return 0;</a:t>
            </a:r>
          </a:p>
          <a:p>
            <a:r>
              <a:rPr lang="en-US" dirty="0" smtClean="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70656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6566" name="Text Box 6"/>
            <p:cNvSpPr txBox="1">
              <a:spLocks noChangeArrowheads="1"/>
            </p:cNvSpPr>
            <p:nvPr/>
          </p:nvSpPr>
          <p:spPr bwMode="auto">
            <a:xfrm>
              <a:off x="251" y="752"/>
              <a:ext cx="5261" cy="2230"/>
            </a:xfrm>
            <a:prstGeom prst="rect">
              <a:avLst/>
            </a:prstGeom>
            <a:noFill/>
            <a:ln w="9525">
              <a:noFill/>
              <a:miter lim="800000"/>
              <a:headEnd/>
              <a:tailEnd/>
            </a:ln>
            <a:effectLst/>
          </p:spPr>
          <p:txBody>
            <a:bodyPr>
              <a:prstTxWarp prst="textNoShape">
                <a:avLst/>
              </a:prstTxWarp>
              <a:spAutoFit/>
            </a:bodyPr>
            <a:lstStyle/>
            <a:p>
              <a:r>
                <a:rPr lang="en-US" dirty="0" smtClean="0">
                  <a:solidFill>
                    <a:srgbClr val="000000"/>
                  </a:solidFill>
                  <a:latin typeface="Courier New" charset="0"/>
                </a:rPr>
                <a:t>void </a:t>
              </a:r>
              <a:r>
                <a:rPr lang="en-US" dirty="0" err="1" smtClean="0">
                  <a:solidFill>
                    <a:srgbClr val="000000"/>
                  </a:solidFill>
                  <a:latin typeface="Courier New" charset="0"/>
                </a:rPr>
                <a:t>subdivideCanvas(GWindow</a:t>
              </a:r>
              <a:r>
                <a:rPr lang="en-US" dirty="0" smtClean="0">
                  <a:solidFill>
                    <a:srgbClr val="000000"/>
                  </a:solidFill>
                  <a:latin typeface="Courier New" charset="0"/>
                </a:rPr>
                <a:t> &amp; </a:t>
              </a:r>
              <a:r>
                <a:rPr lang="en-US" dirty="0" err="1" smtClean="0">
                  <a:solidFill>
                    <a:srgbClr val="000000"/>
                  </a:solidFill>
                  <a:latin typeface="Courier New" charset="0"/>
                </a:rPr>
                <a:t>gw</a:t>
              </a:r>
              <a:r>
                <a:rPr lang="en-US" dirty="0" smtClean="0">
                  <a:solidFill>
                    <a:srgbClr val="000000"/>
                  </a:solidFill>
                  <a:latin typeface="Courier New" charset="0"/>
                </a:rPr>
                <a:t>, double </a:t>
              </a:r>
              <a:r>
                <a:rPr lang="en-US" dirty="0" err="1" smtClean="0">
                  <a:solidFill>
                    <a:srgbClr val="000000"/>
                  </a:solidFill>
                  <a:latin typeface="Courier New" charset="0"/>
                </a:rPr>
                <a:t>x</a:t>
              </a:r>
              <a:r>
                <a:rPr lang="en-US" dirty="0" smtClean="0">
                  <a:solidFill>
                    <a:srgbClr val="000000"/>
                  </a:solidFill>
                  <a:latin typeface="Courier New" charset="0"/>
                </a:rPr>
                <a:t>, double </a:t>
              </a:r>
              <a:r>
                <a:rPr lang="en-US" dirty="0" err="1" smtClean="0">
                  <a:solidFill>
                    <a:srgbClr val="000000"/>
                  </a:solidFill>
                  <a:latin typeface="Courier New" charset="0"/>
                </a:rPr>
                <a:t>y</a:t>
              </a:r>
              <a:r>
                <a:rPr lang="en-US" dirty="0" smtClean="0">
                  <a:solidFill>
                    <a:srgbClr val="000000"/>
                  </a:solidFill>
                  <a:latin typeface="Courier New" charset="0"/>
                </a:rPr>
                <a:t>,</a:t>
              </a:r>
            </a:p>
            <a:p>
              <a:r>
                <a:rPr lang="en-US" dirty="0" smtClean="0">
                  <a:solidFill>
                    <a:srgbClr val="000000"/>
                  </a:solidFill>
                  <a:latin typeface="Courier New" charset="0"/>
                </a:rPr>
                <a:t>                                   double width, double height) {</a:t>
              </a:r>
            </a:p>
            <a:p>
              <a:r>
                <a:rPr lang="en-US" dirty="0" smtClean="0">
                  <a:solidFill>
                    <a:srgbClr val="000000"/>
                  </a:solidFill>
                  <a:latin typeface="Courier New" charset="0"/>
                </a:rPr>
                <a:t>   if (width * height &gt;= MIN_AREA) {</a:t>
              </a:r>
            </a:p>
            <a:p>
              <a:r>
                <a:rPr lang="en-US" dirty="0" smtClean="0">
                  <a:solidFill>
                    <a:srgbClr val="000000"/>
                  </a:solidFill>
                  <a:latin typeface="Courier New" charset="0"/>
                </a:rPr>
                <a:t>      if (width &gt; height) {</a:t>
              </a:r>
            </a:p>
            <a:p>
              <a:r>
                <a:rPr lang="en-US" dirty="0" smtClean="0">
                  <a:solidFill>
                    <a:srgbClr val="000000"/>
                  </a:solidFill>
                  <a:latin typeface="Courier New" charset="0"/>
                </a:rPr>
                <a:t>         double mid = </a:t>
              </a:r>
              <a:r>
                <a:rPr lang="en-US" dirty="0" err="1" smtClean="0">
                  <a:solidFill>
                    <a:srgbClr val="000000"/>
                  </a:solidFill>
                  <a:latin typeface="Courier New" charset="0"/>
                </a:rPr>
                <a:t>randomReal(MIN_EDGE</a:t>
              </a:r>
              <a:r>
                <a:rPr lang="en-US" dirty="0" smtClean="0">
                  <a:solidFill>
                    <a:srgbClr val="000000"/>
                  </a:solidFill>
                  <a:latin typeface="Courier New" charset="0"/>
                </a:rPr>
                <a:t>, width - MIN_EDGE);</a:t>
              </a:r>
            </a:p>
            <a:p>
              <a:r>
                <a:rPr lang="en-US" dirty="0" smtClean="0">
                  <a:solidFill>
                    <a:srgbClr val="000000"/>
                  </a:solidFill>
                  <a:latin typeface="Courier New" charset="0"/>
                </a:rPr>
                <a:t>         </a:t>
              </a:r>
              <a:r>
                <a:rPr lang="en-US" dirty="0" err="1" smtClean="0">
                  <a:solidFill>
                    <a:srgbClr val="000000"/>
                  </a:solidFill>
                  <a:latin typeface="Courier New" charset="0"/>
                </a:rPr>
                <a:t>subdivideCanvas(gw</a:t>
              </a:r>
              <a:r>
                <a:rPr lang="en-US" dirty="0" smtClean="0">
                  <a:solidFill>
                    <a:srgbClr val="000000"/>
                  </a:solidFill>
                  <a:latin typeface="Courier New" charset="0"/>
                </a:rPr>
                <a:t>, </a:t>
              </a:r>
              <a:r>
                <a:rPr lang="en-US" dirty="0" err="1" smtClean="0">
                  <a:solidFill>
                    <a:srgbClr val="000000"/>
                  </a:solidFill>
                  <a:latin typeface="Courier New" charset="0"/>
                </a:rPr>
                <a:t>x</a:t>
              </a:r>
              <a:r>
                <a:rPr lang="en-US" dirty="0" smtClean="0">
                  <a:solidFill>
                    <a:srgbClr val="000000"/>
                  </a:solidFill>
                  <a:latin typeface="Courier New" charset="0"/>
                </a:rPr>
                <a:t>, </a:t>
              </a:r>
              <a:r>
                <a:rPr lang="en-US" dirty="0" err="1" smtClean="0">
                  <a:solidFill>
                    <a:srgbClr val="000000"/>
                  </a:solidFill>
                  <a:latin typeface="Courier New" charset="0"/>
                </a:rPr>
                <a:t>y</a:t>
              </a:r>
              <a:r>
                <a:rPr lang="en-US" dirty="0" smtClean="0">
                  <a:solidFill>
                    <a:srgbClr val="000000"/>
                  </a:solidFill>
                  <a:latin typeface="Courier New" charset="0"/>
                </a:rPr>
                <a:t>, mid, height);</a:t>
              </a:r>
            </a:p>
            <a:p>
              <a:r>
                <a:rPr lang="en-US" dirty="0" smtClean="0">
                  <a:solidFill>
                    <a:srgbClr val="000000"/>
                  </a:solidFill>
                  <a:latin typeface="Courier New" charset="0"/>
                </a:rPr>
                <a:t>         </a:t>
              </a:r>
              <a:r>
                <a:rPr lang="en-US" dirty="0" err="1" smtClean="0">
                  <a:solidFill>
                    <a:srgbClr val="000000"/>
                  </a:solidFill>
                  <a:latin typeface="Courier New" charset="0"/>
                </a:rPr>
                <a:t>subdivideCanvas(gw</a:t>
              </a:r>
              <a:r>
                <a:rPr lang="en-US" dirty="0" smtClean="0">
                  <a:solidFill>
                    <a:srgbClr val="000000"/>
                  </a:solidFill>
                  <a:latin typeface="Courier New" charset="0"/>
                </a:rPr>
                <a:t>, </a:t>
              </a:r>
              <a:r>
                <a:rPr lang="en-US" dirty="0" err="1" smtClean="0">
                  <a:solidFill>
                    <a:srgbClr val="000000"/>
                  </a:solidFill>
                  <a:latin typeface="Courier New" charset="0"/>
                </a:rPr>
                <a:t>x</a:t>
              </a:r>
              <a:r>
                <a:rPr lang="en-US" dirty="0" smtClean="0">
                  <a:solidFill>
                    <a:srgbClr val="000000"/>
                  </a:solidFill>
                  <a:latin typeface="Courier New" charset="0"/>
                </a:rPr>
                <a:t> + mid, </a:t>
              </a:r>
              <a:r>
                <a:rPr lang="en-US" dirty="0" err="1" smtClean="0">
                  <a:solidFill>
                    <a:srgbClr val="000000"/>
                  </a:solidFill>
                  <a:latin typeface="Courier New" charset="0"/>
                </a:rPr>
                <a:t>y</a:t>
              </a:r>
              <a:r>
                <a:rPr lang="en-US" dirty="0" smtClean="0">
                  <a:solidFill>
                    <a:srgbClr val="000000"/>
                  </a:solidFill>
                  <a:latin typeface="Courier New" charset="0"/>
                </a:rPr>
                <a:t>, width - mid, height);</a:t>
              </a:r>
            </a:p>
            <a:p>
              <a:r>
                <a:rPr lang="en-US" dirty="0" smtClean="0">
                  <a:solidFill>
                    <a:srgbClr val="000000"/>
                  </a:solidFill>
                  <a:latin typeface="Courier New" charset="0"/>
                </a:rPr>
                <a:t>         </a:t>
              </a:r>
              <a:r>
                <a:rPr lang="en-US" dirty="0" err="1" smtClean="0">
                  <a:solidFill>
                    <a:srgbClr val="000000"/>
                  </a:solidFill>
                  <a:latin typeface="Courier New" charset="0"/>
                </a:rPr>
                <a:t>gw.drawLine(x</a:t>
              </a:r>
              <a:r>
                <a:rPr lang="en-US" dirty="0" smtClean="0">
                  <a:solidFill>
                    <a:srgbClr val="000000"/>
                  </a:solidFill>
                  <a:latin typeface="Courier New" charset="0"/>
                </a:rPr>
                <a:t> + mid, </a:t>
              </a:r>
              <a:r>
                <a:rPr lang="en-US" dirty="0" err="1" smtClean="0">
                  <a:solidFill>
                    <a:srgbClr val="000000"/>
                  </a:solidFill>
                  <a:latin typeface="Courier New" charset="0"/>
                </a:rPr>
                <a:t>y</a:t>
              </a:r>
              <a:r>
                <a:rPr lang="en-US" dirty="0" smtClean="0">
                  <a:solidFill>
                    <a:srgbClr val="000000"/>
                  </a:solidFill>
                  <a:latin typeface="Courier New" charset="0"/>
                </a:rPr>
                <a:t>, </a:t>
              </a:r>
              <a:r>
                <a:rPr lang="en-US" dirty="0" err="1" smtClean="0">
                  <a:solidFill>
                    <a:srgbClr val="000000"/>
                  </a:solidFill>
                  <a:latin typeface="Courier New" charset="0"/>
                </a:rPr>
                <a:t>x</a:t>
              </a:r>
              <a:r>
                <a:rPr lang="en-US" dirty="0" smtClean="0">
                  <a:solidFill>
                    <a:srgbClr val="000000"/>
                  </a:solidFill>
                  <a:latin typeface="Courier New" charset="0"/>
                </a:rPr>
                <a:t> + mid, </a:t>
              </a:r>
              <a:r>
                <a:rPr lang="en-US" dirty="0" err="1" smtClean="0">
                  <a:solidFill>
                    <a:srgbClr val="000000"/>
                  </a:solidFill>
                  <a:latin typeface="Courier New" charset="0"/>
                </a:rPr>
                <a:t>y</a:t>
              </a:r>
              <a:r>
                <a:rPr lang="en-US" dirty="0" smtClean="0">
                  <a:solidFill>
                    <a:srgbClr val="000000"/>
                  </a:solidFill>
                  <a:latin typeface="Courier New" charset="0"/>
                </a:rPr>
                <a:t> + height);</a:t>
              </a:r>
            </a:p>
            <a:p>
              <a:r>
                <a:rPr lang="en-US" dirty="0" smtClean="0">
                  <a:solidFill>
                    <a:srgbClr val="000000"/>
                  </a:solidFill>
                  <a:latin typeface="Courier New" charset="0"/>
                </a:rPr>
                <a:t>      } else {</a:t>
              </a:r>
            </a:p>
            <a:p>
              <a:r>
                <a:rPr lang="en-US" dirty="0" smtClean="0">
                  <a:solidFill>
                    <a:srgbClr val="000000"/>
                  </a:solidFill>
                  <a:latin typeface="Courier New" charset="0"/>
                </a:rPr>
                <a:t>         double mid = </a:t>
              </a:r>
              <a:r>
                <a:rPr lang="en-US" dirty="0" err="1" smtClean="0">
                  <a:solidFill>
                    <a:srgbClr val="000000"/>
                  </a:solidFill>
                  <a:latin typeface="Courier New" charset="0"/>
                </a:rPr>
                <a:t>randomReal(MIN_EDGE</a:t>
              </a:r>
              <a:r>
                <a:rPr lang="en-US" dirty="0" smtClean="0">
                  <a:solidFill>
                    <a:srgbClr val="000000"/>
                  </a:solidFill>
                  <a:latin typeface="Courier New" charset="0"/>
                </a:rPr>
                <a:t>, height - MIN_EDGE);</a:t>
              </a:r>
            </a:p>
            <a:p>
              <a:r>
                <a:rPr lang="en-US" dirty="0" smtClean="0">
                  <a:solidFill>
                    <a:srgbClr val="000000"/>
                  </a:solidFill>
                  <a:latin typeface="Courier New" charset="0"/>
                </a:rPr>
                <a:t>         </a:t>
              </a:r>
              <a:r>
                <a:rPr lang="en-US" dirty="0" err="1" smtClean="0">
                  <a:solidFill>
                    <a:srgbClr val="000000"/>
                  </a:solidFill>
                  <a:latin typeface="Courier New" charset="0"/>
                </a:rPr>
                <a:t>subdivideCanvas(gw</a:t>
              </a:r>
              <a:r>
                <a:rPr lang="en-US" dirty="0" smtClean="0">
                  <a:solidFill>
                    <a:srgbClr val="000000"/>
                  </a:solidFill>
                  <a:latin typeface="Courier New" charset="0"/>
                </a:rPr>
                <a:t>, </a:t>
              </a:r>
              <a:r>
                <a:rPr lang="en-US" dirty="0" err="1" smtClean="0">
                  <a:solidFill>
                    <a:srgbClr val="000000"/>
                  </a:solidFill>
                  <a:latin typeface="Courier New" charset="0"/>
                </a:rPr>
                <a:t>x</a:t>
              </a:r>
              <a:r>
                <a:rPr lang="en-US" dirty="0" smtClean="0">
                  <a:solidFill>
                    <a:srgbClr val="000000"/>
                  </a:solidFill>
                  <a:latin typeface="Courier New" charset="0"/>
                </a:rPr>
                <a:t>, </a:t>
              </a:r>
              <a:r>
                <a:rPr lang="en-US" dirty="0" err="1" smtClean="0">
                  <a:solidFill>
                    <a:srgbClr val="000000"/>
                  </a:solidFill>
                  <a:latin typeface="Courier New" charset="0"/>
                </a:rPr>
                <a:t>y</a:t>
              </a:r>
              <a:r>
                <a:rPr lang="en-US" dirty="0" smtClean="0">
                  <a:solidFill>
                    <a:srgbClr val="000000"/>
                  </a:solidFill>
                  <a:latin typeface="Courier New" charset="0"/>
                </a:rPr>
                <a:t>, width, mid);</a:t>
              </a:r>
            </a:p>
            <a:p>
              <a:r>
                <a:rPr lang="en-US" dirty="0" smtClean="0">
                  <a:solidFill>
                    <a:srgbClr val="000000"/>
                  </a:solidFill>
                  <a:latin typeface="Courier New" charset="0"/>
                </a:rPr>
                <a:t>         </a:t>
              </a:r>
              <a:r>
                <a:rPr lang="en-US" dirty="0" err="1" smtClean="0">
                  <a:solidFill>
                    <a:srgbClr val="000000"/>
                  </a:solidFill>
                  <a:latin typeface="Courier New" charset="0"/>
                </a:rPr>
                <a:t>subdivideCanvas(gw</a:t>
              </a:r>
              <a:r>
                <a:rPr lang="en-US" dirty="0" smtClean="0">
                  <a:solidFill>
                    <a:srgbClr val="000000"/>
                  </a:solidFill>
                  <a:latin typeface="Courier New" charset="0"/>
                </a:rPr>
                <a:t>, </a:t>
              </a:r>
              <a:r>
                <a:rPr lang="en-US" dirty="0" err="1" smtClean="0">
                  <a:solidFill>
                    <a:srgbClr val="000000"/>
                  </a:solidFill>
                  <a:latin typeface="Courier New" charset="0"/>
                </a:rPr>
                <a:t>x</a:t>
              </a:r>
              <a:r>
                <a:rPr lang="en-US" dirty="0" smtClean="0">
                  <a:solidFill>
                    <a:srgbClr val="000000"/>
                  </a:solidFill>
                  <a:latin typeface="Courier New" charset="0"/>
                </a:rPr>
                <a:t>, </a:t>
              </a:r>
              <a:r>
                <a:rPr lang="en-US" dirty="0" err="1" smtClean="0">
                  <a:solidFill>
                    <a:srgbClr val="000000"/>
                  </a:solidFill>
                  <a:latin typeface="Courier New" charset="0"/>
                </a:rPr>
                <a:t>y</a:t>
              </a:r>
              <a:r>
                <a:rPr lang="en-US" dirty="0" smtClean="0">
                  <a:solidFill>
                    <a:srgbClr val="000000"/>
                  </a:solidFill>
                  <a:latin typeface="Courier New" charset="0"/>
                </a:rPr>
                <a:t> + mid, width, height - mid);</a:t>
              </a:r>
            </a:p>
            <a:p>
              <a:r>
                <a:rPr lang="en-US" dirty="0" smtClean="0">
                  <a:solidFill>
                    <a:srgbClr val="000000"/>
                  </a:solidFill>
                  <a:latin typeface="Courier New" charset="0"/>
                </a:rPr>
                <a:t>         </a:t>
              </a:r>
              <a:r>
                <a:rPr lang="en-US" dirty="0" err="1" smtClean="0">
                  <a:solidFill>
                    <a:srgbClr val="000000"/>
                  </a:solidFill>
                  <a:latin typeface="Courier New" charset="0"/>
                </a:rPr>
                <a:t>gw.drawLine(x</a:t>
              </a:r>
              <a:r>
                <a:rPr lang="en-US" dirty="0" smtClean="0">
                  <a:solidFill>
                    <a:srgbClr val="000000"/>
                  </a:solidFill>
                  <a:latin typeface="Courier New" charset="0"/>
                </a:rPr>
                <a:t>, </a:t>
              </a:r>
              <a:r>
                <a:rPr lang="en-US" dirty="0" err="1" smtClean="0">
                  <a:solidFill>
                    <a:srgbClr val="000000"/>
                  </a:solidFill>
                  <a:latin typeface="Courier New" charset="0"/>
                </a:rPr>
                <a:t>y</a:t>
              </a:r>
              <a:r>
                <a:rPr lang="en-US" dirty="0" smtClean="0">
                  <a:solidFill>
                    <a:srgbClr val="000000"/>
                  </a:solidFill>
                  <a:latin typeface="Courier New" charset="0"/>
                </a:rPr>
                <a:t> + mid, </a:t>
              </a:r>
              <a:r>
                <a:rPr lang="en-US" dirty="0" err="1" smtClean="0">
                  <a:solidFill>
                    <a:srgbClr val="000000"/>
                  </a:solidFill>
                  <a:latin typeface="Courier New" charset="0"/>
                </a:rPr>
                <a:t>x</a:t>
              </a:r>
              <a:r>
                <a:rPr lang="en-US" dirty="0" smtClean="0">
                  <a:solidFill>
                    <a:srgbClr val="000000"/>
                  </a:solidFill>
                  <a:latin typeface="Courier New" charset="0"/>
                </a:rPr>
                <a:t> + width, </a:t>
              </a:r>
              <a:r>
                <a:rPr lang="en-US" dirty="0" err="1" smtClean="0">
                  <a:solidFill>
                    <a:srgbClr val="000000"/>
                  </a:solidFill>
                  <a:latin typeface="Courier New" charset="0"/>
                </a:rPr>
                <a:t>y</a:t>
              </a:r>
              <a:r>
                <a:rPr lang="en-US" dirty="0" smtClean="0">
                  <a:solidFill>
                    <a:srgbClr val="000000"/>
                  </a:solidFill>
                  <a:latin typeface="Courier New" charset="0"/>
                </a:rPr>
                <a:t> + mid);</a:t>
              </a:r>
            </a:p>
            <a:p>
              <a:r>
                <a:rPr lang="en-US" dirty="0" smtClean="0">
                  <a:solidFill>
                    <a:srgbClr val="000000"/>
                  </a:solidFill>
                  <a:latin typeface="Courier New" charset="0"/>
                </a:rPr>
                <a:t>      }</a:t>
              </a:r>
            </a:p>
            <a:p>
              <a:r>
                <a:rPr lang="en-US" dirty="0" smtClean="0">
                  <a:solidFill>
                    <a:srgbClr val="000000"/>
                  </a:solidFill>
                  <a:latin typeface="Courier New" charset="0"/>
                </a:rPr>
                <a:t>   }</a:t>
              </a:r>
            </a:p>
            <a:p>
              <a:r>
                <a:rPr lang="en-US" dirty="0" smtClean="0">
                  <a:solidFill>
                    <a:srgbClr val="000000"/>
                  </a:solidFill>
                  <a:latin typeface="Courier New" charset="0"/>
                </a:rPr>
                <a:t>}</a:t>
              </a:r>
            </a:p>
          </p:txBody>
        </p:sp>
      </p:grpSp>
      <p:sp>
        <p:nvSpPr>
          <p:cNvPr id="70656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656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6569" name="Rectangle 9"/>
          <p:cNvSpPr>
            <a:spLocks noGrp="1" noChangeArrowheads="1"/>
          </p:cNvSpPr>
          <p:nvPr>
            <p:ph type="title"/>
          </p:nvPr>
        </p:nvSpPr>
        <p:spPr>
          <a:xfrm>
            <a:off x="0" y="3630"/>
            <a:ext cx="9144000" cy="1143000"/>
          </a:xfrm>
          <a:noFill/>
          <a:ln/>
        </p:spPr>
        <p:txBody>
          <a:bodyPr/>
          <a:lstStyle/>
          <a:p>
            <a:r>
              <a:rPr lang="en-US" sz="4000" dirty="0" smtClean="0">
                <a:solidFill>
                  <a:srgbClr val="FF0000"/>
                </a:solidFill>
              </a:rPr>
              <a:t>Code for the Mondrian Program</a:t>
            </a:r>
            <a:endParaRPr lang="en-US" sz="4000" dirty="0">
              <a:solidFill>
                <a:srgbClr val="FF0000"/>
              </a:solidFill>
            </a:endParaRPr>
          </a:p>
        </p:txBody>
      </p:sp>
      <p:sp>
        <p:nvSpPr>
          <p:cNvPr id="70657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06572" name="Text Box 12"/>
          <p:cNvSpPr txBox="1">
            <a:spLocks noChangeArrowheads="1"/>
          </p:cNvSpPr>
          <p:nvPr/>
        </p:nvSpPr>
        <p:spPr bwMode="auto">
          <a:xfrm>
            <a:off x="304800" y="6550025"/>
            <a:ext cx="914400" cy="2444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000" b="0" i="1" dirty="0" smtClean="0">
                <a:solidFill>
                  <a:srgbClr val="000000"/>
                </a:solidFill>
              </a:rPr>
              <a:t>Page 2 </a:t>
            </a:r>
            <a:r>
              <a:rPr lang="en-US" sz="1000" b="0" i="1" dirty="0">
                <a:solidFill>
                  <a:srgbClr val="000000"/>
                </a:solidFill>
              </a:rPr>
              <a:t>of</a:t>
            </a:r>
            <a:r>
              <a:rPr lang="en-US" sz="1000" b="0" i="1" dirty="0" smtClean="0">
                <a:solidFill>
                  <a:srgbClr val="000000"/>
                </a:solidFill>
              </a:rPr>
              <a:t> 2</a:t>
            </a:r>
            <a:endParaRPr lang="en-US" sz="1000" b="0" i="1" dirty="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06563"/>
                                        </p:tgtEl>
                                        <p:attrNameLst>
                                          <p:attrName>ppt_x</p:attrName>
                                        </p:attrNameLst>
                                      </p:cBhvr>
                                      <p:tavLst>
                                        <p:tav tm="0">
                                          <p:val>
                                            <p:strVal val="ppt_x"/>
                                          </p:val>
                                        </p:tav>
                                        <p:tav tm="100000">
                                          <p:val>
                                            <p:strVal val="ppt_x"/>
                                          </p:val>
                                        </p:tav>
                                      </p:tavLst>
                                    </p:anim>
                                    <p:anim calcmode="lin" valueType="num">
                                      <p:cBhvr additive="base">
                                        <p:cTn id="7" dur="1000"/>
                                        <p:tgtEl>
                                          <p:spTgt spid="706563"/>
                                        </p:tgtEl>
                                        <p:attrNameLst>
                                          <p:attrName>ppt_y</p:attrName>
                                        </p:attrNameLst>
                                      </p:cBhvr>
                                      <p:tavLst>
                                        <p:tav tm="0">
                                          <p:val>
                                            <p:strVal val="ppt_y"/>
                                          </p:val>
                                        </p:tav>
                                        <p:tav tm="100000">
                                          <p:val>
                                            <p:strVal val="0-ppt_h/2"/>
                                          </p:val>
                                        </p:tav>
                                      </p:tavLst>
                                    </p:anim>
                                    <p:set>
                                      <p:cBhvr>
                                        <p:cTn id="8" dur="1" fill="hold">
                                          <p:stCondLst>
                                            <p:cond delay="999"/>
                                          </p:stCondLst>
                                        </p:cTn>
                                        <p:tgtEl>
                                          <p:spTgt spid="70656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6563" grpId="0"/>
    </p:bld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Exercise:</a:t>
            </a:r>
            <a:r>
              <a:rPr lang="en-US" sz="4000" dirty="0" smtClean="0">
                <a:solidFill>
                  <a:srgbClr val="FF0000"/>
                </a:solidFill>
              </a:rPr>
              <a:t> A Better Mondrian Program</a:t>
            </a:r>
            <a:endParaRPr lang="en-US" sz="4000" dirty="0">
              <a:solidFill>
                <a:schemeClr val="tx1"/>
              </a:solidFill>
            </a:endParaRPr>
          </a:p>
        </p:txBody>
      </p:sp>
      <p:sp>
        <p:nvSpPr>
          <p:cNvPr id="634887" name="Rectangle 7"/>
          <p:cNvSpPr>
            <a:spLocks noChangeArrowheads="1"/>
          </p:cNvSpPr>
          <p:nvPr/>
        </p:nvSpPr>
        <p:spPr bwMode="auto">
          <a:xfrm>
            <a:off x="482600" y="1155700"/>
            <a:ext cx="8128000" cy="1054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30000"/>
              </a:spcAft>
              <a:buFontTx/>
              <a:buChar char="•"/>
            </a:pPr>
            <a:r>
              <a:rPr lang="en-US" sz="2400" b="0" dirty="0" smtClean="0">
                <a:solidFill>
                  <a:srgbClr val="000000"/>
                </a:solidFill>
              </a:rPr>
              <a:t>Can you do a better job of emulating Mondrian’s style?</a:t>
            </a:r>
          </a:p>
          <a:p>
            <a:pPr marL="342900" indent="-342900" algn="just">
              <a:lnSpc>
                <a:spcPct val="85000"/>
              </a:lnSpc>
              <a:spcAft>
                <a:spcPct val="30000"/>
              </a:spcAft>
              <a:buFontTx/>
              <a:buChar char="•"/>
            </a:pPr>
            <a:r>
              <a:rPr lang="en-US" sz="2400" b="0" dirty="0" smtClean="0">
                <a:solidFill>
                  <a:srgbClr val="000000"/>
                </a:solidFill>
              </a:rPr>
              <a:t>Suppose that you have the following additional functions:</a:t>
            </a:r>
          </a:p>
        </p:txBody>
      </p:sp>
      <p:grpSp>
        <p:nvGrpSpPr>
          <p:cNvPr id="2" name="Group 34"/>
          <p:cNvGrpSpPr/>
          <p:nvPr/>
        </p:nvGrpSpPr>
        <p:grpSpPr>
          <a:xfrm>
            <a:off x="495300" y="2286000"/>
            <a:ext cx="8191500" cy="2630488"/>
            <a:chOff x="495300" y="2286000"/>
            <a:chExt cx="8191500" cy="2630488"/>
          </a:xfrm>
        </p:grpSpPr>
        <p:grpSp>
          <p:nvGrpSpPr>
            <p:cNvPr id="3" name="Group 3"/>
            <p:cNvGrpSpPr>
              <a:grpSpLocks/>
            </p:cNvGrpSpPr>
            <p:nvPr/>
          </p:nvGrpSpPr>
          <p:grpSpPr bwMode="auto">
            <a:xfrm>
              <a:off x="495300" y="2286000"/>
              <a:ext cx="8153400" cy="661988"/>
              <a:chOff x="288" y="1103"/>
              <a:chExt cx="5136" cy="417"/>
            </a:xfrm>
          </p:grpSpPr>
          <p:sp>
            <p:nvSpPr>
              <p:cNvPr id="16" name="Rectangle 4"/>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17" name="Text Box 5"/>
              <p:cNvSpPr txBox="1">
                <a:spLocks noChangeArrowheads="1"/>
              </p:cNvSpPr>
              <p:nvPr/>
            </p:nvSpPr>
            <p:spPr bwMode="auto">
              <a:xfrm>
                <a:off x="384" y="1103"/>
                <a:ext cx="4944" cy="25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gw.drawRect(</a:t>
                </a:r>
                <a:r>
                  <a:rPr lang="en-US" sz="1800" b="0" i="1" dirty="0" err="1" smtClean="0">
                    <a:solidFill>
                      <a:srgbClr val="000000"/>
                    </a:solidFill>
                  </a:rPr>
                  <a:t>x</a:t>
                </a:r>
                <a:r>
                  <a:rPr lang="en-US" sz="2000" dirty="0" smtClean="0">
                    <a:solidFill>
                      <a:srgbClr val="000000"/>
                    </a:solidFill>
                    <a:latin typeface="Courier New" charset="0"/>
                  </a:rPr>
                  <a:t>,</a:t>
                </a:r>
                <a:r>
                  <a:rPr lang="en-US" sz="1800" b="0" i="1" dirty="0" smtClean="0">
                    <a:solidFill>
                      <a:srgbClr val="000000"/>
                    </a:solidFill>
                  </a:rPr>
                  <a:t> </a:t>
                </a:r>
                <a:r>
                  <a:rPr lang="en-US" sz="1800" b="0" i="1" dirty="0" err="1" smtClean="0">
                    <a:solidFill>
                      <a:srgbClr val="000000"/>
                    </a:solidFill>
                  </a:rPr>
                  <a:t>y</a:t>
                </a:r>
                <a:r>
                  <a:rPr lang="en-US" sz="2000" dirty="0" smtClean="0">
                    <a:solidFill>
                      <a:srgbClr val="000000"/>
                    </a:solidFill>
                    <a:latin typeface="Courier New" charset="0"/>
                  </a:rPr>
                  <a:t>,</a:t>
                </a:r>
                <a:r>
                  <a:rPr lang="en-US" sz="1800" b="0" i="1" dirty="0" smtClean="0">
                    <a:solidFill>
                      <a:srgbClr val="000000"/>
                    </a:solidFill>
                  </a:rPr>
                  <a:t> width</a:t>
                </a:r>
                <a:r>
                  <a:rPr lang="en-US" sz="2000" dirty="0" smtClean="0">
                    <a:solidFill>
                      <a:srgbClr val="000000"/>
                    </a:solidFill>
                    <a:latin typeface="Courier New" charset="0"/>
                  </a:rPr>
                  <a:t>,</a:t>
                </a:r>
                <a:r>
                  <a:rPr lang="en-US" sz="1800" b="0" i="1" dirty="0" smtClean="0">
                    <a:solidFill>
                      <a:srgbClr val="000000"/>
                    </a:solidFill>
                  </a:rPr>
                  <a:t> height</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18" name="Text Box 6"/>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Draws the outline of a rectangle with the specified bounds.</a:t>
                </a:r>
                <a:endParaRPr lang="en-US" sz="1800" b="0" dirty="0">
                  <a:solidFill>
                    <a:srgbClr val="000000"/>
                  </a:solidFill>
                </a:endParaRPr>
              </a:p>
            </p:txBody>
          </p:sp>
        </p:grpSp>
        <p:grpSp>
          <p:nvGrpSpPr>
            <p:cNvPr id="4" name="Group 7"/>
            <p:cNvGrpSpPr>
              <a:grpSpLocks/>
            </p:cNvGrpSpPr>
            <p:nvPr/>
          </p:nvGrpSpPr>
          <p:grpSpPr bwMode="auto">
            <a:xfrm>
              <a:off x="495300" y="2933700"/>
              <a:ext cx="8153400" cy="674688"/>
              <a:chOff x="288" y="1511"/>
              <a:chExt cx="5136" cy="425"/>
            </a:xfrm>
          </p:grpSpPr>
          <p:sp>
            <p:nvSpPr>
              <p:cNvPr id="20" name="Rectangle 8"/>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21" name="Text Box 9"/>
              <p:cNvSpPr txBox="1">
                <a:spLocks noChangeArrowheads="1"/>
              </p:cNvSpPr>
              <p:nvPr/>
            </p:nvSpPr>
            <p:spPr bwMode="auto">
              <a:xfrm>
                <a:off x="384" y="1511"/>
                <a:ext cx="4944" cy="25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gw.fillRect(</a:t>
                </a:r>
                <a:r>
                  <a:rPr lang="en-US" sz="1800" b="0" i="1" dirty="0" err="1" smtClean="0">
                    <a:solidFill>
                      <a:srgbClr val="000000"/>
                    </a:solidFill>
                  </a:rPr>
                  <a:t>x</a:t>
                </a:r>
                <a:r>
                  <a:rPr lang="en-US" sz="2000" dirty="0" smtClean="0">
                    <a:solidFill>
                      <a:srgbClr val="000000"/>
                    </a:solidFill>
                    <a:latin typeface="Courier New" charset="0"/>
                  </a:rPr>
                  <a:t>,</a:t>
                </a:r>
                <a:r>
                  <a:rPr lang="en-US" sz="1800" b="0" i="1" dirty="0" smtClean="0">
                    <a:solidFill>
                      <a:srgbClr val="000000"/>
                    </a:solidFill>
                  </a:rPr>
                  <a:t> </a:t>
                </a:r>
                <a:r>
                  <a:rPr lang="en-US" sz="1800" b="0" i="1" dirty="0" err="1" smtClean="0">
                    <a:solidFill>
                      <a:srgbClr val="000000"/>
                    </a:solidFill>
                  </a:rPr>
                  <a:t>y</a:t>
                </a:r>
                <a:r>
                  <a:rPr lang="en-US" sz="2000" dirty="0" smtClean="0">
                    <a:solidFill>
                      <a:srgbClr val="000000"/>
                    </a:solidFill>
                    <a:latin typeface="Courier New" charset="0"/>
                  </a:rPr>
                  <a:t>,</a:t>
                </a:r>
                <a:r>
                  <a:rPr lang="en-US" sz="1800" b="0" i="1" dirty="0" smtClean="0">
                    <a:solidFill>
                      <a:srgbClr val="000000"/>
                    </a:solidFill>
                  </a:rPr>
                  <a:t> width</a:t>
                </a:r>
                <a:r>
                  <a:rPr lang="en-US" sz="2000" dirty="0" smtClean="0">
                    <a:solidFill>
                      <a:srgbClr val="000000"/>
                    </a:solidFill>
                    <a:latin typeface="Courier New" charset="0"/>
                  </a:rPr>
                  <a:t>,</a:t>
                </a:r>
                <a:r>
                  <a:rPr lang="en-US" sz="1800" b="0" i="1" dirty="0" smtClean="0">
                    <a:solidFill>
                      <a:srgbClr val="000000"/>
                    </a:solidFill>
                  </a:rPr>
                  <a:t> height</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22" name="Text Box 10"/>
              <p:cNvSpPr txBox="1">
                <a:spLocks noChangeArrowheads="1"/>
              </p:cNvSpPr>
              <p:nvPr/>
            </p:nvSpPr>
            <p:spPr bwMode="auto">
              <a:xfrm>
                <a:off x="576" y="1696"/>
                <a:ext cx="4800" cy="23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Fills the outline of the specified rectangle using the </a:t>
                </a:r>
                <a:r>
                  <a:rPr lang="en-US" sz="1800" b="0" smtClean="0">
                    <a:solidFill>
                      <a:srgbClr val="000000"/>
                    </a:solidFill>
                  </a:rPr>
                  <a:t>current color</a:t>
                </a:r>
                <a:r>
                  <a:rPr lang="en-US" sz="1800" b="0" dirty="0" smtClean="0">
                    <a:solidFill>
                      <a:srgbClr val="000000"/>
                    </a:solidFill>
                  </a:rPr>
                  <a:t>.</a:t>
                </a:r>
                <a:endParaRPr lang="en-US" sz="1800" b="0" dirty="0">
                  <a:solidFill>
                    <a:srgbClr val="000000"/>
                  </a:solidFill>
                </a:endParaRPr>
              </a:p>
            </p:txBody>
          </p:sp>
        </p:grpSp>
        <p:grpSp>
          <p:nvGrpSpPr>
            <p:cNvPr id="5" name="Group 11"/>
            <p:cNvGrpSpPr>
              <a:grpSpLocks/>
            </p:cNvGrpSpPr>
            <p:nvPr/>
          </p:nvGrpSpPr>
          <p:grpSpPr bwMode="auto">
            <a:xfrm>
              <a:off x="495300" y="3594100"/>
              <a:ext cx="8153400" cy="661988"/>
              <a:chOff x="288" y="1103"/>
              <a:chExt cx="5136" cy="417"/>
            </a:xfrm>
          </p:grpSpPr>
          <p:sp>
            <p:nvSpPr>
              <p:cNvPr id="24" name="Rectangle 12"/>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25" name="Text Box 13"/>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gw.setColor(</a:t>
                </a:r>
                <a:r>
                  <a:rPr lang="en-US" sz="1800" b="0" i="1" dirty="0" err="1" smtClean="0">
                    <a:solidFill>
                      <a:srgbClr val="000000"/>
                    </a:solidFill>
                  </a:rPr>
                  <a:t>color</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26" name="Text Box 14"/>
              <p:cNvSpPr txBox="1">
                <a:spLocks noChangeArrowheads="1"/>
              </p:cNvSpPr>
              <p:nvPr/>
            </p:nvSpPr>
            <p:spPr bwMode="auto">
              <a:xfrm>
                <a:off x="576" y="1280"/>
                <a:ext cx="4800" cy="23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Sets the pen color to the specified color string (such as </a:t>
                </a:r>
                <a:r>
                  <a:rPr lang="en-US" sz="1600" dirty="0" smtClean="0">
                    <a:solidFill>
                      <a:srgbClr val="000000"/>
                    </a:solidFill>
                    <a:latin typeface="Courier New"/>
                    <a:cs typeface="Courier New"/>
                  </a:rPr>
                  <a:t>"BLACK"</a:t>
                </a:r>
                <a:r>
                  <a:rPr lang="en-US" sz="1800" b="0" dirty="0" smtClean="0">
                    <a:solidFill>
                      <a:srgbClr val="000000"/>
                    </a:solidFill>
                  </a:rPr>
                  <a:t> or </a:t>
                </a:r>
                <a:r>
                  <a:rPr lang="en-US" sz="1600" dirty="0" smtClean="0">
                    <a:solidFill>
                      <a:srgbClr val="000000"/>
                    </a:solidFill>
                    <a:latin typeface="Courier New"/>
                    <a:cs typeface="Courier New"/>
                  </a:rPr>
                  <a:t>"RED"</a:t>
                </a:r>
                <a:r>
                  <a:rPr lang="en-US" sz="1800" b="0" dirty="0" smtClean="0">
                    <a:solidFill>
                      <a:srgbClr val="000000"/>
                    </a:solidFill>
                  </a:rPr>
                  <a:t>) </a:t>
                </a:r>
                <a:endParaRPr lang="en-US" sz="1800" b="0" dirty="0">
                  <a:solidFill>
                    <a:srgbClr val="000000"/>
                  </a:solidFill>
                </a:endParaRPr>
              </a:p>
            </p:txBody>
          </p:sp>
        </p:grpSp>
        <p:grpSp>
          <p:nvGrpSpPr>
            <p:cNvPr id="6" name="Group 15"/>
            <p:cNvGrpSpPr>
              <a:grpSpLocks/>
            </p:cNvGrpSpPr>
            <p:nvPr/>
          </p:nvGrpSpPr>
          <p:grpSpPr bwMode="auto">
            <a:xfrm>
              <a:off x="495300" y="4241800"/>
              <a:ext cx="8191500" cy="674688"/>
              <a:chOff x="312" y="2104"/>
              <a:chExt cx="5160" cy="425"/>
            </a:xfrm>
          </p:grpSpPr>
          <p:sp>
            <p:nvSpPr>
              <p:cNvPr id="28" name="Rectangle 16"/>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29" name="Text Box 17"/>
              <p:cNvSpPr txBox="1">
                <a:spLocks noChangeArrowheads="1"/>
              </p:cNvSpPr>
              <p:nvPr/>
            </p:nvSpPr>
            <p:spPr bwMode="auto">
              <a:xfrm>
                <a:off x="408" y="2104"/>
                <a:ext cx="4944" cy="25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gw.setColor(</a:t>
                </a:r>
                <a:r>
                  <a:rPr lang="en-US" sz="2000" dirty="0" err="1" smtClean="0">
                    <a:solidFill>
                      <a:srgbClr val="000000"/>
                    </a:solidFill>
                    <a:latin typeface="Courier New"/>
                    <a:cs typeface="Courier New"/>
                  </a:rPr>
                  <a:t>"#</a:t>
                </a:r>
                <a:r>
                  <a:rPr lang="en-US" sz="2000" b="0" i="1" dirty="0" err="1" smtClean="0">
                    <a:solidFill>
                      <a:srgbClr val="000000"/>
                    </a:solidFill>
                    <a:latin typeface="Times New Roman"/>
                    <a:cs typeface="Times New Roman"/>
                  </a:rPr>
                  <a:t>rrggbb</a:t>
                </a:r>
                <a:r>
                  <a:rPr lang="en-US" sz="2000" dirty="0" smtClean="0">
                    <a:solidFill>
                      <a:srgbClr val="000000"/>
                    </a:solidFill>
                    <a:latin typeface="Courier New"/>
                    <a:cs typeface="Courier New"/>
                  </a:rPr>
                  <a:t>"</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30" name="Text Box 18"/>
              <p:cNvSpPr txBox="1">
                <a:spLocks noChangeArrowheads="1"/>
              </p:cNvSpPr>
              <p:nvPr/>
            </p:nvSpPr>
            <p:spPr bwMode="auto">
              <a:xfrm>
                <a:off x="600" y="2289"/>
                <a:ext cx="4872" cy="23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Sets the red/green/blue components to the specified hexadecimal values.</a:t>
                </a:r>
                <a:endParaRPr lang="en-US" sz="1800" b="0" dirty="0">
                  <a:solidFill>
                    <a:srgbClr val="000000"/>
                  </a:solidFill>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34887">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887" grpId="0" build="p"/>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98" name="Text Box 2"/>
          <p:cNvSpPr txBox="1">
            <a:spLocks noChangeArrowheads="1"/>
          </p:cNvSpPr>
          <p:nvPr/>
        </p:nvSpPr>
        <p:spPr bwMode="auto">
          <a:xfrm>
            <a:off x="0" y="0"/>
            <a:ext cx="9144000" cy="1143000"/>
          </a:xfrm>
          <a:prstGeom prst="rect">
            <a:avLst/>
          </a:prstGeom>
          <a:noFill/>
          <a:ln w="9525">
            <a:noFill/>
            <a:miter lim="800000"/>
            <a:headEnd/>
            <a:tailEnd/>
          </a:ln>
          <a:effectLst/>
        </p:spPr>
        <p:txBody>
          <a:bodyPr anchor="ctr">
            <a:prstTxWarp prst="textNoShape">
              <a:avLst/>
            </a:prstTxWarp>
          </a:bodyPr>
          <a:lstStyle/>
          <a:p>
            <a:pPr algn="ctr" eaLnBrk="1" hangingPunct="1"/>
            <a:r>
              <a:rPr lang="en-US" sz="4000" b="0" dirty="0" smtClean="0">
                <a:solidFill>
                  <a:srgbClr val="FF0000"/>
                </a:solidFill>
              </a:rPr>
              <a:t>Revised Mondrian </a:t>
            </a:r>
            <a:r>
              <a:rPr lang="en-US" sz="4000" b="0" dirty="0">
                <a:solidFill>
                  <a:srgbClr val="FF0000"/>
                </a:solidFill>
              </a:rPr>
              <a:t>Decomposition</a:t>
            </a:r>
          </a:p>
        </p:txBody>
      </p:sp>
      <p:sp>
        <p:nvSpPr>
          <p:cNvPr id="106" name="Rectangle 3"/>
          <p:cNvSpPr>
            <a:spLocks noChangeArrowheads="1"/>
          </p:cNvSpPr>
          <p:nvPr/>
        </p:nvSpPr>
        <p:spPr bwMode="auto">
          <a:xfrm>
            <a:off x="1397000" y="1778000"/>
            <a:ext cx="6350000"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07" name="Rectangle 4"/>
          <p:cNvSpPr>
            <a:spLocks noChangeArrowheads="1"/>
          </p:cNvSpPr>
          <p:nvPr/>
        </p:nvSpPr>
        <p:spPr bwMode="auto">
          <a:xfrm>
            <a:off x="1397000" y="1778000"/>
            <a:ext cx="4202113"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08" name="Rectangle 5"/>
          <p:cNvSpPr>
            <a:spLocks noChangeArrowheads="1"/>
          </p:cNvSpPr>
          <p:nvPr/>
        </p:nvSpPr>
        <p:spPr bwMode="auto">
          <a:xfrm>
            <a:off x="5599113" y="1778000"/>
            <a:ext cx="2147887"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09" name="Rectangle 6"/>
          <p:cNvSpPr>
            <a:spLocks noChangeArrowheads="1"/>
          </p:cNvSpPr>
          <p:nvPr/>
        </p:nvSpPr>
        <p:spPr bwMode="auto">
          <a:xfrm>
            <a:off x="1397000" y="1778000"/>
            <a:ext cx="1401763" cy="884238"/>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0" name="Rectangle 7"/>
          <p:cNvSpPr>
            <a:spLocks noChangeArrowheads="1"/>
          </p:cNvSpPr>
          <p:nvPr/>
        </p:nvSpPr>
        <p:spPr bwMode="auto">
          <a:xfrm>
            <a:off x="2798763" y="1778000"/>
            <a:ext cx="688975" cy="884238"/>
          </a:xfrm>
          <a:prstGeom prst="rect">
            <a:avLst/>
          </a:prstGeom>
          <a:solidFill>
            <a:srgbClr val="3C7169"/>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1" name="Rectangle 8"/>
          <p:cNvSpPr>
            <a:spLocks noChangeArrowheads="1"/>
          </p:cNvSpPr>
          <p:nvPr/>
        </p:nvSpPr>
        <p:spPr bwMode="auto">
          <a:xfrm>
            <a:off x="1397000" y="2662238"/>
            <a:ext cx="2090738" cy="1971675"/>
          </a:xfrm>
          <a:prstGeom prst="rect">
            <a:avLst/>
          </a:prstGeom>
          <a:solidFill>
            <a:srgbClr val="7C3B8C"/>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2" name="Rectangle 9"/>
          <p:cNvSpPr>
            <a:spLocks noChangeArrowheads="1"/>
          </p:cNvSpPr>
          <p:nvPr/>
        </p:nvSpPr>
        <p:spPr bwMode="auto">
          <a:xfrm>
            <a:off x="1397000" y="4633913"/>
            <a:ext cx="2090738" cy="954087"/>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3" name="Rectangle 10"/>
          <p:cNvSpPr>
            <a:spLocks noChangeArrowheads="1"/>
          </p:cNvSpPr>
          <p:nvPr/>
        </p:nvSpPr>
        <p:spPr bwMode="auto">
          <a:xfrm>
            <a:off x="3487738" y="1778000"/>
            <a:ext cx="682625" cy="1827213"/>
          </a:xfrm>
          <a:prstGeom prst="rect">
            <a:avLst/>
          </a:prstGeom>
          <a:solidFill>
            <a:srgbClr val="AD4643"/>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4" name="Rectangle 11"/>
          <p:cNvSpPr>
            <a:spLocks noChangeArrowheads="1"/>
          </p:cNvSpPr>
          <p:nvPr/>
        </p:nvSpPr>
        <p:spPr bwMode="auto">
          <a:xfrm>
            <a:off x="4170363" y="1778000"/>
            <a:ext cx="1428750" cy="788988"/>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5" name="Rectangle 12"/>
          <p:cNvSpPr>
            <a:spLocks noChangeArrowheads="1"/>
          </p:cNvSpPr>
          <p:nvPr/>
        </p:nvSpPr>
        <p:spPr bwMode="auto">
          <a:xfrm>
            <a:off x="4170363" y="2566988"/>
            <a:ext cx="344487" cy="677862"/>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6" name="Rectangle 13"/>
          <p:cNvSpPr>
            <a:spLocks noChangeArrowheads="1"/>
          </p:cNvSpPr>
          <p:nvPr/>
        </p:nvSpPr>
        <p:spPr bwMode="auto">
          <a:xfrm>
            <a:off x="4514850" y="2566988"/>
            <a:ext cx="1084263" cy="677862"/>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7" name="Rectangle 14"/>
          <p:cNvSpPr>
            <a:spLocks noChangeArrowheads="1"/>
          </p:cNvSpPr>
          <p:nvPr/>
        </p:nvSpPr>
        <p:spPr bwMode="auto">
          <a:xfrm>
            <a:off x="4170363" y="3244850"/>
            <a:ext cx="1428750" cy="360363"/>
          </a:xfrm>
          <a:prstGeom prst="rect">
            <a:avLst/>
          </a:prstGeom>
          <a:solidFill>
            <a:srgbClr val="68A2BA"/>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8" name="Rectangle 15"/>
          <p:cNvSpPr>
            <a:spLocks noChangeArrowheads="1"/>
          </p:cNvSpPr>
          <p:nvPr/>
        </p:nvSpPr>
        <p:spPr bwMode="auto">
          <a:xfrm>
            <a:off x="3487738" y="3605213"/>
            <a:ext cx="566737" cy="131445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9" name="Rectangle 16"/>
          <p:cNvSpPr>
            <a:spLocks noChangeArrowheads="1"/>
          </p:cNvSpPr>
          <p:nvPr/>
        </p:nvSpPr>
        <p:spPr bwMode="auto">
          <a:xfrm>
            <a:off x="4054475" y="3605213"/>
            <a:ext cx="1544638" cy="131445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0" name="Rectangle 17"/>
          <p:cNvSpPr>
            <a:spLocks noChangeArrowheads="1"/>
          </p:cNvSpPr>
          <p:nvPr/>
        </p:nvSpPr>
        <p:spPr bwMode="auto">
          <a:xfrm>
            <a:off x="3487738" y="4919663"/>
            <a:ext cx="1254125" cy="668337"/>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1" name="Rectangle 18"/>
          <p:cNvSpPr>
            <a:spLocks noChangeArrowheads="1"/>
          </p:cNvSpPr>
          <p:nvPr/>
        </p:nvSpPr>
        <p:spPr bwMode="auto">
          <a:xfrm>
            <a:off x="4741863" y="4919663"/>
            <a:ext cx="857250" cy="668337"/>
          </a:xfrm>
          <a:prstGeom prst="rect">
            <a:avLst/>
          </a:prstGeom>
          <a:solidFill>
            <a:srgbClr val="7EBE39"/>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2" name="Rectangle 19"/>
          <p:cNvSpPr>
            <a:spLocks noChangeArrowheads="1"/>
          </p:cNvSpPr>
          <p:nvPr/>
        </p:nvSpPr>
        <p:spPr bwMode="auto">
          <a:xfrm>
            <a:off x="5599113" y="1778000"/>
            <a:ext cx="817562" cy="1622425"/>
          </a:xfrm>
          <a:prstGeom prst="rect">
            <a:avLst/>
          </a:prstGeom>
          <a:solidFill>
            <a:srgbClr val="9F8433"/>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3" name="Rectangle 20"/>
          <p:cNvSpPr>
            <a:spLocks noChangeArrowheads="1"/>
          </p:cNvSpPr>
          <p:nvPr/>
        </p:nvSpPr>
        <p:spPr bwMode="auto">
          <a:xfrm>
            <a:off x="6416675" y="1778000"/>
            <a:ext cx="1330325" cy="1622425"/>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4" name="Rectangle 21"/>
          <p:cNvSpPr>
            <a:spLocks noChangeArrowheads="1"/>
          </p:cNvSpPr>
          <p:nvPr/>
        </p:nvSpPr>
        <p:spPr bwMode="auto">
          <a:xfrm>
            <a:off x="5599113" y="3400425"/>
            <a:ext cx="2147887" cy="601663"/>
          </a:xfrm>
          <a:prstGeom prst="rect">
            <a:avLst/>
          </a:prstGeom>
          <a:solidFill>
            <a:srgbClr val="5EA45C"/>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5" name="Rectangle 22"/>
          <p:cNvSpPr>
            <a:spLocks noChangeArrowheads="1"/>
          </p:cNvSpPr>
          <p:nvPr/>
        </p:nvSpPr>
        <p:spPr bwMode="auto">
          <a:xfrm>
            <a:off x="5599113" y="4002088"/>
            <a:ext cx="1544637" cy="277812"/>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6" name="Rectangle 23"/>
          <p:cNvSpPr>
            <a:spLocks noChangeArrowheads="1"/>
          </p:cNvSpPr>
          <p:nvPr/>
        </p:nvSpPr>
        <p:spPr bwMode="auto">
          <a:xfrm>
            <a:off x="5599113" y="4279900"/>
            <a:ext cx="863600" cy="1308100"/>
          </a:xfrm>
          <a:prstGeom prst="rect">
            <a:avLst/>
          </a:prstGeom>
          <a:solidFill>
            <a:srgbClr val="84BDBA"/>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7" name="Rectangle 24"/>
          <p:cNvSpPr>
            <a:spLocks noChangeArrowheads="1"/>
          </p:cNvSpPr>
          <p:nvPr/>
        </p:nvSpPr>
        <p:spPr bwMode="auto">
          <a:xfrm>
            <a:off x="6462713" y="4279900"/>
            <a:ext cx="681037" cy="13081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8" name="Rectangle 25"/>
          <p:cNvSpPr>
            <a:spLocks noChangeArrowheads="1"/>
          </p:cNvSpPr>
          <p:nvPr/>
        </p:nvSpPr>
        <p:spPr bwMode="auto">
          <a:xfrm>
            <a:off x="7143750" y="4002088"/>
            <a:ext cx="603250" cy="1585912"/>
          </a:xfrm>
          <a:prstGeom prst="rect">
            <a:avLst/>
          </a:prstGeom>
          <a:solidFill>
            <a:srgbClr val="B9BD5C"/>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9"/>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110"/>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100"/>
                                  </p:stCondLst>
                                  <p:childTnLst>
                                    <p:set>
                                      <p:cBhvr>
                                        <p:cTn id="16" dur="1" fill="hold">
                                          <p:stCondLst>
                                            <p:cond delay="0"/>
                                          </p:stCondLst>
                                        </p:cTn>
                                        <p:tgtEl>
                                          <p:spTgt spid="111"/>
                                        </p:tgtEl>
                                        <p:attrNameLst>
                                          <p:attrName>style.visibility</p:attrName>
                                        </p:attrNameLst>
                                      </p:cBhvr>
                                      <p:to>
                                        <p:strVal val="visible"/>
                                      </p:to>
                                    </p:set>
                                  </p:childTnLst>
                                </p:cTn>
                              </p:par>
                            </p:childTnLst>
                          </p:cTn>
                        </p:par>
                        <p:par>
                          <p:cTn id="17" fill="hold">
                            <p:stCondLst>
                              <p:cond delay="100"/>
                            </p:stCondLst>
                            <p:childTnLst>
                              <p:par>
                                <p:cTn id="18" presetID="1" presetClass="entr" presetSubtype="0" fill="hold" grpId="0" nodeType="afterEffect">
                                  <p:stCondLst>
                                    <p:cond delay="100"/>
                                  </p:stCondLst>
                                  <p:childTnLst>
                                    <p:set>
                                      <p:cBhvr>
                                        <p:cTn id="19" dur="1" fill="hold">
                                          <p:stCondLst>
                                            <p:cond delay="0"/>
                                          </p:stCondLst>
                                        </p:cTn>
                                        <p:tgtEl>
                                          <p:spTgt spid="112"/>
                                        </p:tgtEl>
                                        <p:attrNameLst>
                                          <p:attrName>style.visibility</p:attrName>
                                        </p:attrNameLst>
                                      </p:cBhvr>
                                      <p:to>
                                        <p:strVal val="visible"/>
                                      </p:to>
                                    </p:set>
                                  </p:childTnLst>
                                </p:cTn>
                              </p:par>
                            </p:childTnLst>
                          </p:cTn>
                        </p:par>
                        <p:par>
                          <p:cTn id="20" fill="hold">
                            <p:stCondLst>
                              <p:cond delay="200"/>
                            </p:stCondLst>
                            <p:childTnLst>
                              <p:par>
                                <p:cTn id="21" presetID="1" presetClass="entr" presetSubtype="0" fill="hold" grpId="0" nodeType="afterEffect">
                                  <p:stCondLst>
                                    <p:cond delay="100"/>
                                  </p:stCondLst>
                                  <p:childTnLst>
                                    <p:set>
                                      <p:cBhvr>
                                        <p:cTn id="22" dur="1" fill="hold">
                                          <p:stCondLst>
                                            <p:cond delay="0"/>
                                          </p:stCondLst>
                                        </p:cTn>
                                        <p:tgtEl>
                                          <p:spTgt spid="113"/>
                                        </p:tgtEl>
                                        <p:attrNameLst>
                                          <p:attrName>style.visibility</p:attrName>
                                        </p:attrNameLst>
                                      </p:cBhvr>
                                      <p:to>
                                        <p:strVal val="visible"/>
                                      </p:to>
                                    </p:set>
                                  </p:childTnLst>
                                </p:cTn>
                              </p:par>
                            </p:childTnLst>
                          </p:cTn>
                        </p:par>
                        <p:par>
                          <p:cTn id="23" fill="hold">
                            <p:stCondLst>
                              <p:cond delay="300"/>
                            </p:stCondLst>
                            <p:childTnLst>
                              <p:par>
                                <p:cTn id="24" presetID="1" presetClass="entr" presetSubtype="0" fill="hold" grpId="0" nodeType="afterEffect">
                                  <p:stCondLst>
                                    <p:cond delay="100"/>
                                  </p:stCondLst>
                                  <p:childTnLst>
                                    <p:set>
                                      <p:cBhvr>
                                        <p:cTn id="25" dur="1" fill="hold">
                                          <p:stCondLst>
                                            <p:cond delay="0"/>
                                          </p:stCondLst>
                                        </p:cTn>
                                        <p:tgtEl>
                                          <p:spTgt spid="114"/>
                                        </p:tgtEl>
                                        <p:attrNameLst>
                                          <p:attrName>style.visibility</p:attrName>
                                        </p:attrNameLst>
                                      </p:cBhvr>
                                      <p:to>
                                        <p:strVal val="visible"/>
                                      </p:to>
                                    </p:set>
                                  </p:childTnLst>
                                </p:cTn>
                              </p:par>
                            </p:childTnLst>
                          </p:cTn>
                        </p:par>
                        <p:par>
                          <p:cTn id="26" fill="hold">
                            <p:stCondLst>
                              <p:cond delay="400"/>
                            </p:stCondLst>
                            <p:childTnLst>
                              <p:par>
                                <p:cTn id="27" presetID="1" presetClass="entr" presetSubtype="0" fill="hold" grpId="0" nodeType="afterEffect">
                                  <p:stCondLst>
                                    <p:cond delay="100"/>
                                  </p:stCondLst>
                                  <p:childTnLst>
                                    <p:set>
                                      <p:cBhvr>
                                        <p:cTn id="28" dur="1" fill="hold">
                                          <p:stCondLst>
                                            <p:cond delay="0"/>
                                          </p:stCondLst>
                                        </p:cTn>
                                        <p:tgtEl>
                                          <p:spTgt spid="115"/>
                                        </p:tgtEl>
                                        <p:attrNameLst>
                                          <p:attrName>style.visibility</p:attrName>
                                        </p:attrNameLst>
                                      </p:cBhvr>
                                      <p:to>
                                        <p:strVal val="visible"/>
                                      </p:to>
                                    </p:set>
                                  </p:childTnLst>
                                </p:cTn>
                              </p:par>
                            </p:childTnLst>
                          </p:cTn>
                        </p:par>
                        <p:par>
                          <p:cTn id="29" fill="hold">
                            <p:stCondLst>
                              <p:cond delay="500"/>
                            </p:stCondLst>
                            <p:childTnLst>
                              <p:par>
                                <p:cTn id="30" presetID="1" presetClass="entr" presetSubtype="0" fill="hold" grpId="0" nodeType="afterEffect">
                                  <p:stCondLst>
                                    <p:cond delay="100"/>
                                  </p:stCondLst>
                                  <p:childTnLst>
                                    <p:set>
                                      <p:cBhvr>
                                        <p:cTn id="31" dur="1" fill="hold">
                                          <p:stCondLst>
                                            <p:cond delay="0"/>
                                          </p:stCondLst>
                                        </p:cTn>
                                        <p:tgtEl>
                                          <p:spTgt spid="116"/>
                                        </p:tgtEl>
                                        <p:attrNameLst>
                                          <p:attrName>style.visibility</p:attrName>
                                        </p:attrNameLst>
                                      </p:cBhvr>
                                      <p:to>
                                        <p:strVal val="visible"/>
                                      </p:to>
                                    </p:set>
                                  </p:childTnLst>
                                </p:cTn>
                              </p:par>
                            </p:childTnLst>
                          </p:cTn>
                        </p:par>
                        <p:par>
                          <p:cTn id="32" fill="hold">
                            <p:stCondLst>
                              <p:cond delay="600"/>
                            </p:stCondLst>
                            <p:childTnLst>
                              <p:par>
                                <p:cTn id="33" presetID="1" presetClass="entr" presetSubtype="0" fill="hold" grpId="0" nodeType="afterEffect">
                                  <p:stCondLst>
                                    <p:cond delay="100"/>
                                  </p:stCondLst>
                                  <p:childTnLst>
                                    <p:set>
                                      <p:cBhvr>
                                        <p:cTn id="34" dur="1" fill="hold">
                                          <p:stCondLst>
                                            <p:cond delay="0"/>
                                          </p:stCondLst>
                                        </p:cTn>
                                        <p:tgtEl>
                                          <p:spTgt spid="117"/>
                                        </p:tgtEl>
                                        <p:attrNameLst>
                                          <p:attrName>style.visibility</p:attrName>
                                        </p:attrNameLst>
                                      </p:cBhvr>
                                      <p:to>
                                        <p:strVal val="visible"/>
                                      </p:to>
                                    </p:set>
                                  </p:childTnLst>
                                </p:cTn>
                              </p:par>
                            </p:childTnLst>
                          </p:cTn>
                        </p:par>
                        <p:par>
                          <p:cTn id="35" fill="hold">
                            <p:stCondLst>
                              <p:cond delay="700"/>
                            </p:stCondLst>
                            <p:childTnLst>
                              <p:par>
                                <p:cTn id="36" presetID="1" presetClass="entr" presetSubtype="0" fill="hold" grpId="0" nodeType="afterEffect">
                                  <p:stCondLst>
                                    <p:cond delay="100"/>
                                  </p:stCondLst>
                                  <p:childTnLst>
                                    <p:set>
                                      <p:cBhvr>
                                        <p:cTn id="37" dur="1" fill="hold">
                                          <p:stCondLst>
                                            <p:cond delay="0"/>
                                          </p:stCondLst>
                                        </p:cTn>
                                        <p:tgtEl>
                                          <p:spTgt spid="118"/>
                                        </p:tgtEl>
                                        <p:attrNameLst>
                                          <p:attrName>style.visibility</p:attrName>
                                        </p:attrNameLst>
                                      </p:cBhvr>
                                      <p:to>
                                        <p:strVal val="visible"/>
                                      </p:to>
                                    </p:set>
                                  </p:childTnLst>
                                </p:cTn>
                              </p:par>
                            </p:childTnLst>
                          </p:cTn>
                        </p:par>
                        <p:par>
                          <p:cTn id="38" fill="hold">
                            <p:stCondLst>
                              <p:cond delay="800"/>
                            </p:stCondLst>
                            <p:childTnLst>
                              <p:par>
                                <p:cTn id="39" presetID="1" presetClass="entr" presetSubtype="0" fill="hold" grpId="0" nodeType="afterEffect">
                                  <p:stCondLst>
                                    <p:cond delay="100"/>
                                  </p:stCondLst>
                                  <p:childTnLst>
                                    <p:set>
                                      <p:cBhvr>
                                        <p:cTn id="40" dur="1" fill="hold">
                                          <p:stCondLst>
                                            <p:cond delay="0"/>
                                          </p:stCondLst>
                                        </p:cTn>
                                        <p:tgtEl>
                                          <p:spTgt spid="119"/>
                                        </p:tgtEl>
                                        <p:attrNameLst>
                                          <p:attrName>style.visibility</p:attrName>
                                        </p:attrNameLst>
                                      </p:cBhvr>
                                      <p:to>
                                        <p:strVal val="visible"/>
                                      </p:to>
                                    </p:set>
                                  </p:childTnLst>
                                </p:cTn>
                              </p:par>
                            </p:childTnLst>
                          </p:cTn>
                        </p:par>
                        <p:par>
                          <p:cTn id="41" fill="hold">
                            <p:stCondLst>
                              <p:cond delay="900"/>
                            </p:stCondLst>
                            <p:childTnLst>
                              <p:par>
                                <p:cTn id="42" presetID="1" presetClass="entr" presetSubtype="0" fill="hold" grpId="0" nodeType="afterEffect">
                                  <p:stCondLst>
                                    <p:cond delay="100"/>
                                  </p:stCondLst>
                                  <p:childTnLst>
                                    <p:set>
                                      <p:cBhvr>
                                        <p:cTn id="43" dur="1" fill="hold">
                                          <p:stCondLst>
                                            <p:cond delay="0"/>
                                          </p:stCondLst>
                                        </p:cTn>
                                        <p:tgtEl>
                                          <p:spTgt spid="120"/>
                                        </p:tgtEl>
                                        <p:attrNameLst>
                                          <p:attrName>style.visibility</p:attrName>
                                        </p:attrNameLst>
                                      </p:cBhvr>
                                      <p:to>
                                        <p:strVal val="visible"/>
                                      </p:to>
                                    </p:set>
                                  </p:childTnLst>
                                </p:cTn>
                              </p:par>
                            </p:childTnLst>
                          </p:cTn>
                        </p:par>
                        <p:par>
                          <p:cTn id="44" fill="hold">
                            <p:stCondLst>
                              <p:cond delay="1000"/>
                            </p:stCondLst>
                            <p:childTnLst>
                              <p:par>
                                <p:cTn id="45" presetID="1" presetClass="entr" presetSubtype="0" fill="hold" grpId="0" nodeType="afterEffect">
                                  <p:stCondLst>
                                    <p:cond delay="100"/>
                                  </p:stCondLst>
                                  <p:childTnLst>
                                    <p:set>
                                      <p:cBhvr>
                                        <p:cTn id="46" dur="1" fill="hold">
                                          <p:stCondLst>
                                            <p:cond delay="0"/>
                                          </p:stCondLst>
                                        </p:cTn>
                                        <p:tgtEl>
                                          <p:spTgt spid="12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08"/>
                                        </p:tgtEl>
                                        <p:attrNameLst>
                                          <p:attrName>style.visibility</p:attrName>
                                        </p:attrNameLst>
                                      </p:cBhvr>
                                      <p:to>
                                        <p:strVal val="visible"/>
                                      </p:to>
                                    </p:set>
                                  </p:childTnLst>
                                </p:cTn>
                              </p:par>
                            </p:childTnLst>
                          </p:cTn>
                        </p:par>
                        <p:par>
                          <p:cTn id="51" fill="hold">
                            <p:stCondLst>
                              <p:cond delay="0"/>
                            </p:stCondLst>
                            <p:childTnLst>
                              <p:par>
                                <p:cTn id="52" presetID="1" presetClass="entr" presetSubtype="0" fill="hold" grpId="0" nodeType="afterEffect">
                                  <p:stCondLst>
                                    <p:cond delay="100"/>
                                  </p:stCondLst>
                                  <p:childTnLst>
                                    <p:set>
                                      <p:cBhvr>
                                        <p:cTn id="53" dur="1" fill="hold">
                                          <p:stCondLst>
                                            <p:cond delay="0"/>
                                          </p:stCondLst>
                                        </p:cTn>
                                        <p:tgtEl>
                                          <p:spTgt spid="122"/>
                                        </p:tgtEl>
                                        <p:attrNameLst>
                                          <p:attrName>style.visibility</p:attrName>
                                        </p:attrNameLst>
                                      </p:cBhvr>
                                      <p:to>
                                        <p:strVal val="visible"/>
                                      </p:to>
                                    </p:set>
                                  </p:childTnLst>
                                </p:cTn>
                              </p:par>
                            </p:childTnLst>
                          </p:cTn>
                        </p:par>
                        <p:par>
                          <p:cTn id="54" fill="hold">
                            <p:stCondLst>
                              <p:cond delay="100"/>
                            </p:stCondLst>
                            <p:childTnLst>
                              <p:par>
                                <p:cTn id="55" presetID="1" presetClass="entr" presetSubtype="0" fill="hold" grpId="0" nodeType="afterEffect">
                                  <p:stCondLst>
                                    <p:cond delay="100"/>
                                  </p:stCondLst>
                                  <p:childTnLst>
                                    <p:set>
                                      <p:cBhvr>
                                        <p:cTn id="56" dur="1" fill="hold">
                                          <p:stCondLst>
                                            <p:cond delay="0"/>
                                          </p:stCondLst>
                                        </p:cTn>
                                        <p:tgtEl>
                                          <p:spTgt spid="123"/>
                                        </p:tgtEl>
                                        <p:attrNameLst>
                                          <p:attrName>style.visibility</p:attrName>
                                        </p:attrNameLst>
                                      </p:cBhvr>
                                      <p:to>
                                        <p:strVal val="visible"/>
                                      </p:to>
                                    </p:set>
                                  </p:childTnLst>
                                </p:cTn>
                              </p:par>
                            </p:childTnLst>
                          </p:cTn>
                        </p:par>
                        <p:par>
                          <p:cTn id="57" fill="hold">
                            <p:stCondLst>
                              <p:cond delay="200"/>
                            </p:stCondLst>
                            <p:childTnLst>
                              <p:par>
                                <p:cTn id="58" presetID="1" presetClass="entr" presetSubtype="0" fill="hold" grpId="0" nodeType="afterEffect">
                                  <p:stCondLst>
                                    <p:cond delay="100"/>
                                  </p:stCondLst>
                                  <p:childTnLst>
                                    <p:set>
                                      <p:cBhvr>
                                        <p:cTn id="59" dur="1" fill="hold">
                                          <p:stCondLst>
                                            <p:cond delay="0"/>
                                          </p:stCondLst>
                                        </p:cTn>
                                        <p:tgtEl>
                                          <p:spTgt spid="124"/>
                                        </p:tgtEl>
                                        <p:attrNameLst>
                                          <p:attrName>style.visibility</p:attrName>
                                        </p:attrNameLst>
                                      </p:cBhvr>
                                      <p:to>
                                        <p:strVal val="visible"/>
                                      </p:to>
                                    </p:set>
                                  </p:childTnLst>
                                </p:cTn>
                              </p:par>
                            </p:childTnLst>
                          </p:cTn>
                        </p:par>
                        <p:par>
                          <p:cTn id="60" fill="hold">
                            <p:stCondLst>
                              <p:cond delay="300"/>
                            </p:stCondLst>
                            <p:childTnLst>
                              <p:par>
                                <p:cTn id="61" presetID="1" presetClass="entr" presetSubtype="0" fill="hold" grpId="0" nodeType="afterEffect">
                                  <p:stCondLst>
                                    <p:cond delay="100"/>
                                  </p:stCondLst>
                                  <p:childTnLst>
                                    <p:set>
                                      <p:cBhvr>
                                        <p:cTn id="62" dur="1" fill="hold">
                                          <p:stCondLst>
                                            <p:cond delay="0"/>
                                          </p:stCondLst>
                                        </p:cTn>
                                        <p:tgtEl>
                                          <p:spTgt spid="125"/>
                                        </p:tgtEl>
                                        <p:attrNameLst>
                                          <p:attrName>style.visibility</p:attrName>
                                        </p:attrNameLst>
                                      </p:cBhvr>
                                      <p:to>
                                        <p:strVal val="visible"/>
                                      </p:to>
                                    </p:set>
                                  </p:childTnLst>
                                </p:cTn>
                              </p:par>
                            </p:childTnLst>
                          </p:cTn>
                        </p:par>
                        <p:par>
                          <p:cTn id="63" fill="hold">
                            <p:stCondLst>
                              <p:cond delay="400"/>
                            </p:stCondLst>
                            <p:childTnLst>
                              <p:par>
                                <p:cTn id="64" presetID="1" presetClass="entr" presetSubtype="0" fill="hold" grpId="0" nodeType="afterEffect">
                                  <p:stCondLst>
                                    <p:cond delay="100"/>
                                  </p:stCondLst>
                                  <p:childTnLst>
                                    <p:set>
                                      <p:cBhvr>
                                        <p:cTn id="65" dur="1" fill="hold">
                                          <p:stCondLst>
                                            <p:cond delay="0"/>
                                          </p:stCondLst>
                                        </p:cTn>
                                        <p:tgtEl>
                                          <p:spTgt spid="126"/>
                                        </p:tgtEl>
                                        <p:attrNameLst>
                                          <p:attrName>style.visibility</p:attrName>
                                        </p:attrNameLst>
                                      </p:cBhvr>
                                      <p:to>
                                        <p:strVal val="visible"/>
                                      </p:to>
                                    </p:set>
                                  </p:childTnLst>
                                </p:cTn>
                              </p:par>
                            </p:childTnLst>
                          </p:cTn>
                        </p:par>
                        <p:par>
                          <p:cTn id="66" fill="hold">
                            <p:stCondLst>
                              <p:cond delay="500"/>
                            </p:stCondLst>
                            <p:childTnLst>
                              <p:par>
                                <p:cTn id="67" presetID="1" presetClass="entr" presetSubtype="0" fill="hold" grpId="0" nodeType="afterEffect">
                                  <p:stCondLst>
                                    <p:cond delay="100"/>
                                  </p:stCondLst>
                                  <p:childTnLst>
                                    <p:set>
                                      <p:cBhvr>
                                        <p:cTn id="68" dur="1" fill="hold">
                                          <p:stCondLst>
                                            <p:cond delay="0"/>
                                          </p:stCondLst>
                                        </p:cTn>
                                        <p:tgtEl>
                                          <p:spTgt spid="127"/>
                                        </p:tgtEl>
                                        <p:attrNameLst>
                                          <p:attrName>style.visibility</p:attrName>
                                        </p:attrNameLst>
                                      </p:cBhvr>
                                      <p:to>
                                        <p:strVal val="visible"/>
                                      </p:to>
                                    </p:set>
                                  </p:childTnLst>
                                </p:cTn>
                              </p:par>
                            </p:childTnLst>
                          </p:cTn>
                        </p:par>
                        <p:par>
                          <p:cTn id="69" fill="hold">
                            <p:stCondLst>
                              <p:cond delay="600"/>
                            </p:stCondLst>
                            <p:childTnLst>
                              <p:par>
                                <p:cTn id="70" presetID="1" presetClass="entr" presetSubtype="0" fill="hold" grpId="0" nodeType="afterEffect">
                                  <p:stCondLst>
                                    <p:cond delay="100"/>
                                  </p:stCondLst>
                                  <p:childTnLst>
                                    <p:set>
                                      <p:cBhvr>
                                        <p:cTn id="71" dur="1" fill="hold">
                                          <p:stCondLst>
                                            <p:cond delay="0"/>
                                          </p:stCondLst>
                                        </p:cTn>
                                        <p:tgtEl>
                                          <p:spTgt spid="1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94274"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Towers of Hanoi</a:t>
            </a:r>
            <a:endParaRPr lang="en-US" sz="4000" dirty="0">
              <a:solidFill>
                <a:schemeClr val="tx1"/>
              </a:solidFill>
            </a:endParaRPr>
          </a:p>
        </p:txBody>
      </p:sp>
      <p:sp>
        <p:nvSpPr>
          <p:cNvPr id="15" name="Rectangle 14"/>
          <p:cNvSpPr/>
          <p:nvPr/>
        </p:nvSpPr>
        <p:spPr bwMode="auto">
          <a:xfrm>
            <a:off x="645885" y="1319591"/>
            <a:ext cx="7848600" cy="337336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16" name="TextBox 15"/>
          <p:cNvSpPr txBox="1"/>
          <p:nvPr/>
        </p:nvSpPr>
        <p:spPr>
          <a:xfrm>
            <a:off x="682170" y="1330480"/>
            <a:ext cx="7772400" cy="3337837"/>
          </a:xfrm>
          <a:prstGeom prst="rect">
            <a:avLst/>
          </a:prstGeom>
          <a:noFill/>
        </p:spPr>
        <p:txBody>
          <a:bodyPr wrap="square" rtlCol="0">
            <a:spAutoFit/>
          </a:bodyPr>
          <a:lstStyle/>
          <a:p>
            <a:pPr algn="just">
              <a:lnSpc>
                <a:spcPct val="90000"/>
              </a:lnSpc>
            </a:pPr>
            <a:r>
              <a:rPr lang="en-US" sz="1800" b="0" dirty="0" smtClean="0">
                <a:solidFill>
                  <a:srgbClr val="000000"/>
                </a:solidFill>
              </a:rPr>
              <a:t>In the great temple at Benares beneath the dome which marks the center of the world, rests a brass plate in which are fixed three diamond needles, each a cubit high and as thick as the body of a bee.  On one of these needles, at the creation, God placed sixty-four disks of pure gold, the largest disk resting on the brass plate and the others getting smaller and smaller up to the top one.  This is the Tower of Brahma.  Day and night unceasingly, the priests transfer the disks from one diamond needle to another according to the fixed and immutable laws of Brahma, which require that the priest on duty must not move more than one disk at a time and that he must place this disk on a needle so that there is no smaller disk below it.  When all the sixty-four disks shall have been thus transferred from the needle on which at the creation God placed them to one of the other needles, tower, temple and Brahmins alike will crumble into dust, and with a thunderclap the world will vanish.</a:t>
            </a:r>
          </a:p>
        </p:txBody>
      </p:sp>
      <p:sp>
        <p:nvSpPr>
          <p:cNvPr id="17" name="TextBox 16"/>
          <p:cNvSpPr txBox="1"/>
          <p:nvPr/>
        </p:nvSpPr>
        <p:spPr>
          <a:xfrm>
            <a:off x="4572000" y="4637317"/>
            <a:ext cx="3962400" cy="369332"/>
          </a:xfrm>
          <a:prstGeom prst="rect">
            <a:avLst/>
          </a:prstGeom>
          <a:noFill/>
        </p:spPr>
        <p:txBody>
          <a:bodyPr wrap="square" rtlCol="0">
            <a:spAutoFit/>
          </a:bodyPr>
          <a:lstStyle/>
          <a:p>
            <a:pPr algn="r"/>
            <a:r>
              <a:rPr lang="en-US" sz="1800" b="0" dirty="0" smtClean="0">
                <a:solidFill>
                  <a:srgbClr val="000000"/>
                </a:solidFill>
              </a:rPr>
              <a:t>—Henri de </a:t>
            </a:r>
            <a:r>
              <a:rPr lang="en-US" sz="1800" b="0" dirty="0" err="1" smtClean="0">
                <a:solidFill>
                  <a:srgbClr val="000000"/>
                </a:solidFill>
              </a:rPr>
              <a:t>Parville</a:t>
            </a:r>
            <a:r>
              <a:rPr lang="en-US" sz="1800" b="0" dirty="0" smtClean="0">
                <a:solidFill>
                  <a:srgbClr val="000000"/>
                </a:solidFill>
              </a:rPr>
              <a:t>, </a:t>
            </a:r>
            <a:r>
              <a:rPr lang="en-US" sz="1800" b="0" i="1" dirty="0" smtClean="0">
                <a:solidFill>
                  <a:srgbClr val="000000"/>
                </a:solidFill>
              </a:rPr>
              <a:t>La Nature, </a:t>
            </a:r>
            <a:r>
              <a:rPr lang="en-US" sz="1800" b="0" dirty="0" smtClean="0">
                <a:solidFill>
                  <a:srgbClr val="000000"/>
                </a:solidFill>
              </a:rPr>
              <a:t>1883</a:t>
            </a:r>
            <a:endParaRPr lang="en-US" sz="1800" b="0" dirty="0">
              <a:solidFill>
                <a:srgbClr val="000000"/>
              </a:solidFill>
            </a:endParaRPr>
          </a:p>
        </p:txBody>
      </p:sp>
      <p:grpSp>
        <p:nvGrpSpPr>
          <p:cNvPr id="2" name="Group 23"/>
          <p:cNvGrpSpPr/>
          <p:nvPr/>
        </p:nvGrpSpPr>
        <p:grpSpPr>
          <a:xfrm>
            <a:off x="2460810" y="5495738"/>
            <a:ext cx="4246569" cy="1033272"/>
            <a:chOff x="2460810" y="5495738"/>
            <a:chExt cx="4246569" cy="1033272"/>
          </a:xfrm>
        </p:grpSpPr>
        <p:pic>
          <p:nvPicPr>
            <p:cNvPr id="23" name="Picture 22" descr="HanoiFrameTrans.png"/>
            <p:cNvPicPr>
              <a:picLocks noChangeAspect="1"/>
            </p:cNvPicPr>
            <p:nvPr/>
          </p:nvPicPr>
          <p:blipFill>
            <a:blip r:embed="rId3"/>
            <a:stretch>
              <a:fillRect/>
            </a:stretch>
          </p:blipFill>
          <p:spPr>
            <a:xfrm>
              <a:off x="2460810" y="5495738"/>
              <a:ext cx="4246569" cy="1033272"/>
            </a:xfrm>
            <a:prstGeom prst="rect">
              <a:avLst/>
            </a:prstGeom>
          </p:spPr>
        </p:pic>
        <p:pic>
          <p:nvPicPr>
            <p:cNvPr id="19" name="Picture 242" descr="BlueDisk"/>
            <p:cNvPicPr>
              <a:picLocks noChangeAspect="1" noChangeArrowheads="1"/>
            </p:cNvPicPr>
            <p:nvPr/>
          </p:nvPicPr>
          <p:blipFill>
            <a:blip r:embed="rId4"/>
            <a:srcRect/>
            <a:stretch>
              <a:fillRect/>
            </a:stretch>
          </p:blipFill>
          <p:spPr bwMode="auto">
            <a:xfrm>
              <a:off x="2855685" y="6169025"/>
              <a:ext cx="877888" cy="160338"/>
            </a:xfrm>
            <a:prstGeom prst="rect">
              <a:avLst/>
            </a:prstGeom>
            <a:noFill/>
          </p:spPr>
        </p:pic>
        <p:pic>
          <p:nvPicPr>
            <p:cNvPr id="20" name="Picture 243" descr="GreenDisk"/>
            <p:cNvPicPr>
              <a:picLocks noChangeAspect="1" noChangeArrowheads="1"/>
            </p:cNvPicPr>
            <p:nvPr/>
          </p:nvPicPr>
          <p:blipFill>
            <a:blip r:embed="rId5"/>
            <a:srcRect/>
            <a:stretch>
              <a:fillRect/>
            </a:stretch>
          </p:blipFill>
          <p:spPr bwMode="auto">
            <a:xfrm>
              <a:off x="2942998" y="5999163"/>
              <a:ext cx="698500" cy="160338"/>
            </a:xfrm>
            <a:prstGeom prst="rect">
              <a:avLst/>
            </a:prstGeom>
            <a:noFill/>
          </p:spPr>
        </p:pic>
        <p:pic>
          <p:nvPicPr>
            <p:cNvPr id="21" name="Picture 244" descr="PurpleDisk"/>
            <p:cNvPicPr>
              <a:picLocks noChangeAspect="1" noChangeArrowheads="1"/>
            </p:cNvPicPr>
            <p:nvPr/>
          </p:nvPicPr>
          <p:blipFill>
            <a:blip r:embed="rId6"/>
            <a:srcRect/>
            <a:stretch>
              <a:fillRect/>
            </a:stretch>
          </p:blipFill>
          <p:spPr bwMode="auto">
            <a:xfrm>
              <a:off x="3016023" y="5830888"/>
              <a:ext cx="555625" cy="160338"/>
            </a:xfrm>
            <a:prstGeom prst="rect">
              <a:avLst/>
            </a:prstGeom>
            <a:noFill/>
          </p:spPr>
        </p:pic>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79938"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	The </a:t>
            </a:r>
            <a:r>
              <a:rPr lang="en-US" sz="4000" dirty="0">
                <a:solidFill>
                  <a:srgbClr val="FF0000"/>
                </a:solidFill>
              </a:rPr>
              <a:t>Towers of Hanoi Solution </a:t>
            </a:r>
          </a:p>
        </p:txBody>
      </p:sp>
      <p:sp>
        <p:nvSpPr>
          <p:cNvPr id="680155" name="Rectangle 219"/>
          <p:cNvSpPr>
            <a:spLocks noChangeArrowheads="1"/>
          </p:cNvSpPr>
          <p:nvPr/>
        </p:nvSpPr>
        <p:spPr bwMode="auto">
          <a:xfrm>
            <a:off x="381000" y="990600"/>
            <a:ext cx="8534400" cy="4054475"/>
          </a:xfrm>
          <a:prstGeom prst="rect">
            <a:avLst/>
          </a:prstGeom>
          <a:solidFill>
            <a:srgbClr val="CCFFFF"/>
          </a:solidFill>
          <a:ln w="9525">
            <a:solidFill>
              <a:srgbClr val="CCFFFF"/>
            </a:solidFill>
            <a:miter lim="800000"/>
            <a:headEnd/>
            <a:tailEnd/>
          </a:ln>
          <a:effectLst/>
        </p:spPr>
        <p:txBody>
          <a:bodyPr wrap="none" anchor="ctr">
            <a:prstTxWarp prst="textNoShape">
              <a:avLst/>
            </a:prstTxWarp>
          </a:bodyPr>
          <a:lstStyle/>
          <a:p>
            <a:endParaRPr lang="en-US">
              <a:solidFill>
                <a:srgbClr val="000000"/>
              </a:solidFill>
            </a:endParaRPr>
          </a:p>
        </p:txBody>
      </p:sp>
      <p:pic>
        <p:nvPicPr>
          <p:cNvPr id="679945" name="Picture 9" descr="Graphics-2"/>
          <p:cNvPicPr>
            <a:picLocks noChangeAspect="1" noChangeArrowheads="1"/>
          </p:cNvPicPr>
          <p:nvPr/>
        </p:nvPicPr>
        <p:blipFill>
          <a:blip r:embed="rId3"/>
          <a:srcRect/>
          <a:stretch>
            <a:fillRect/>
          </a:stretch>
        </p:blipFill>
        <p:spPr bwMode="auto">
          <a:xfrm>
            <a:off x="2308225" y="5091113"/>
            <a:ext cx="4524375" cy="1462087"/>
          </a:xfrm>
          <a:prstGeom prst="rect">
            <a:avLst/>
          </a:prstGeom>
          <a:noFill/>
        </p:spPr>
      </p:pic>
      <p:sp>
        <p:nvSpPr>
          <p:cNvPr id="679946" name="Text Box 10"/>
          <p:cNvSpPr txBox="1">
            <a:spLocks noChangeArrowheads="1"/>
          </p:cNvSpPr>
          <p:nvPr/>
        </p:nvSpPr>
        <p:spPr bwMode="auto">
          <a:xfrm>
            <a:off x="2341563" y="5073650"/>
            <a:ext cx="4446587" cy="244475"/>
          </a:xfrm>
          <a:prstGeom prst="rect">
            <a:avLst/>
          </a:prstGeom>
          <a:noFill/>
          <a:ln w="9525">
            <a:noFill/>
            <a:miter lim="800000"/>
            <a:headEnd/>
            <a:tailEnd/>
          </a:ln>
          <a:effectLst/>
        </p:spPr>
        <p:txBody>
          <a:bodyPr>
            <a:prstTxWarp prst="textNoShape">
              <a:avLst/>
            </a:prstTxWarp>
            <a:spAutoFit/>
          </a:bodyPr>
          <a:lstStyle/>
          <a:p>
            <a:pPr algn="ctr"/>
            <a:r>
              <a:rPr lang="en-US" sz="1000" dirty="0">
                <a:solidFill>
                  <a:srgbClr val="333333"/>
                </a:solidFill>
                <a:latin typeface="Helvetica Neue"/>
              </a:rPr>
              <a:t>Hanoi</a:t>
            </a:r>
          </a:p>
        </p:txBody>
      </p:sp>
      <p:pic>
        <p:nvPicPr>
          <p:cNvPr id="679947" name="Picture 11" descr="TowerFrame"/>
          <p:cNvPicPr>
            <a:picLocks noChangeAspect="1" noChangeArrowheads="1"/>
          </p:cNvPicPr>
          <p:nvPr/>
        </p:nvPicPr>
        <p:blipFill>
          <a:blip r:embed="rId4"/>
          <a:srcRect/>
          <a:stretch>
            <a:fillRect/>
          </a:stretch>
        </p:blipFill>
        <p:spPr bwMode="auto">
          <a:xfrm>
            <a:off x="2430463" y="5486400"/>
            <a:ext cx="4303712" cy="1030288"/>
          </a:xfrm>
          <a:prstGeom prst="rect">
            <a:avLst/>
          </a:prstGeom>
          <a:noFill/>
        </p:spPr>
      </p:pic>
      <p:pic>
        <p:nvPicPr>
          <p:cNvPr id="679948" name="Picture 12" descr="BlueDisk"/>
          <p:cNvPicPr>
            <a:picLocks noChangeAspect="1" noChangeArrowheads="1"/>
          </p:cNvPicPr>
          <p:nvPr/>
        </p:nvPicPr>
        <p:blipFill>
          <a:blip r:embed="rId5"/>
          <a:srcRect/>
          <a:stretch>
            <a:fillRect/>
          </a:stretch>
        </p:blipFill>
        <p:spPr bwMode="auto">
          <a:xfrm>
            <a:off x="2819400" y="6169025"/>
            <a:ext cx="877888" cy="160338"/>
          </a:xfrm>
          <a:prstGeom prst="rect">
            <a:avLst/>
          </a:prstGeom>
          <a:noFill/>
        </p:spPr>
      </p:pic>
      <p:pic>
        <p:nvPicPr>
          <p:cNvPr id="679949" name="Picture 13" descr="GreenDisk"/>
          <p:cNvPicPr>
            <a:picLocks noChangeAspect="1" noChangeArrowheads="1"/>
          </p:cNvPicPr>
          <p:nvPr/>
        </p:nvPicPr>
        <p:blipFill>
          <a:blip r:embed="rId6"/>
          <a:srcRect/>
          <a:stretch>
            <a:fillRect/>
          </a:stretch>
        </p:blipFill>
        <p:spPr bwMode="auto">
          <a:xfrm>
            <a:off x="2906713" y="5999163"/>
            <a:ext cx="698500" cy="160337"/>
          </a:xfrm>
          <a:prstGeom prst="rect">
            <a:avLst/>
          </a:prstGeom>
          <a:noFill/>
        </p:spPr>
      </p:pic>
      <p:pic>
        <p:nvPicPr>
          <p:cNvPr id="679950" name="Picture 14" descr="PurpleDisk"/>
          <p:cNvPicPr>
            <a:picLocks noChangeAspect="1" noChangeArrowheads="1"/>
          </p:cNvPicPr>
          <p:nvPr/>
        </p:nvPicPr>
        <p:blipFill>
          <a:blip r:embed="rId7"/>
          <a:srcRect/>
          <a:stretch>
            <a:fillRect/>
          </a:stretch>
        </p:blipFill>
        <p:spPr bwMode="auto">
          <a:xfrm>
            <a:off x="2979738" y="5830888"/>
            <a:ext cx="555625" cy="160337"/>
          </a:xfrm>
          <a:prstGeom prst="rect">
            <a:avLst/>
          </a:prstGeom>
          <a:noFill/>
        </p:spPr>
      </p:pic>
      <p:pic>
        <p:nvPicPr>
          <p:cNvPr id="680006" name="Picture 70" descr="PurpleDisk"/>
          <p:cNvPicPr>
            <a:picLocks noChangeAspect="1" noChangeArrowheads="1"/>
          </p:cNvPicPr>
          <p:nvPr/>
        </p:nvPicPr>
        <p:blipFill>
          <a:blip r:embed="rId7"/>
          <a:srcRect/>
          <a:stretch>
            <a:fillRect/>
          </a:stretch>
        </p:blipFill>
        <p:spPr bwMode="auto">
          <a:xfrm>
            <a:off x="4283075" y="6169025"/>
            <a:ext cx="555625" cy="160338"/>
          </a:xfrm>
          <a:prstGeom prst="rect">
            <a:avLst/>
          </a:prstGeom>
          <a:noFill/>
        </p:spPr>
      </p:pic>
      <p:pic>
        <p:nvPicPr>
          <p:cNvPr id="680010" name="Picture 74" descr="GreenDisk"/>
          <p:cNvPicPr>
            <a:picLocks noChangeAspect="1" noChangeArrowheads="1"/>
          </p:cNvPicPr>
          <p:nvPr/>
        </p:nvPicPr>
        <p:blipFill>
          <a:blip r:embed="rId6"/>
          <a:srcRect/>
          <a:stretch>
            <a:fillRect/>
          </a:stretch>
        </p:blipFill>
        <p:spPr bwMode="auto">
          <a:xfrm>
            <a:off x="5511800" y="6169025"/>
            <a:ext cx="698500" cy="160338"/>
          </a:xfrm>
          <a:prstGeom prst="rect">
            <a:avLst/>
          </a:prstGeom>
          <a:noFill/>
        </p:spPr>
      </p:pic>
      <p:pic>
        <p:nvPicPr>
          <p:cNvPr id="680084" name="Picture 148" descr="PurpleDisk"/>
          <p:cNvPicPr>
            <a:picLocks noChangeAspect="1" noChangeArrowheads="1"/>
          </p:cNvPicPr>
          <p:nvPr/>
        </p:nvPicPr>
        <p:blipFill>
          <a:blip r:embed="rId7"/>
          <a:srcRect/>
          <a:stretch>
            <a:fillRect/>
          </a:stretch>
        </p:blipFill>
        <p:spPr bwMode="auto">
          <a:xfrm>
            <a:off x="5591175" y="5999163"/>
            <a:ext cx="555625" cy="160337"/>
          </a:xfrm>
          <a:prstGeom prst="rect">
            <a:avLst/>
          </a:prstGeom>
          <a:noFill/>
        </p:spPr>
      </p:pic>
      <p:pic>
        <p:nvPicPr>
          <p:cNvPr id="680091" name="Picture 155" descr="BlueDisk"/>
          <p:cNvPicPr>
            <a:picLocks noChangeAspect="1" noChangeArrowheads="1"/>
          </p:cNvPicPr>
          <p:nvPr/>
        </p:nvPicPr>
        <p:blipFill>
          <a:blip r:embed="rId5"/>
          <a:srcRect/>
          <a:stretch>
            <a:fillRect/>
          </a:stretch>
        </p:blipFill>
        <p:spPr bwMode="auto">
          <a:xfrm>
            <a:off x="4125913" y="6169025"/>
            <a:ext cx="877887" cy="160338"/>
          </a:xfrm>
          <a:prstGeom prst="rect">
            <a:avLst/>
          </a:prstGeom>
          <a:noFill/>
        </p:spPr>
      </p:pic>
      <p:pic>
        <p:nvPicPr>
          <p:cNvPr id="680148" name="Picture 212" descr="PurpleDisk"/>
          <p:cNvPicPr>
            <a:picLocks noChangeAspect="1" noChangeArrowheads="1"/>
          </p:cNvPicPr>
          <p:nvPr/>
        </p:nvPicPr>
        <p:blipFill>
          <a:blip r:embed="rId7"/>
          <a:srcRect/>
          <a:stretch>
            <a:fillRect/>
          </a:stretch>
        </p:blipFill>
        <p:spPr bwMode="auto">
          <a:xfrm>
            <a:off x="2979738" y="6169025"/>
            <a:ext cx="555625" cy="160338"/>
          </a:xfrm>
          <a:prstGeom prst="rect">
            <a:avLst/>
          </a:prstGeom>
          <a:noFill/>
        </p:spPr>
      </p:pic>
      <p:pic>
        <p:nvPicPr>
          <p:cNvPr id="680149" name="Picture 213" descr="GreenDisk"/>
          <p:cNvPicPr>
            <a:picLocks noChangeAspect="1" noChangeArrowheads="1"/>
          </p:cNvPicPr>
          <p:nvPr/>
        </p:nvPicPr>
        <p:blipFill>
          <a:blip r:embed="rId6"/>
          <a:srcRect/>
          <a:stretch>
            <a:fillRect/>
          </a:stretch>
        </p:blipFill>
        <p:spPr bwMode="auto">
          <a:xfrm>
            <a:off x="4216400" y="5999163"/>
            <a:ext cx="698500" cy="160337"/>
          </a:xfrm>
          <a:prstGeom prst="rect">
            <a:avLst/>
          </a:prstGeom>
          <a:noFill/>
        </p:spPr>
      </p:pic>
      <p:pic>
        <p:nvPicPr>
          <p:cNvPr id="680150" name="Picture 214" descr="PurpleDisk"/>
          <p:cNvPicPr>
            <a:picLocks noChangeAspect="1" noChangeArrowheads="1"/>
          </p:cNvPicPr>
          <p:nvPr/>
        </p:nvPicPr>
        <p:blipFill>
          <a:blip r:embed="rId7"/>
          <a:srcRect/>
          <a:stretch>
            <a:fillRect/>
          </a:stretch>
        </p:blipFill>
        <p:spPr bwMode="auto">
          <a:xfrm>
            <a:off x="4283075" y="5830888"/>
            <a:ext cx="555625" cy="160337"/>
          </a:xfrm>
          <a:prstGeom prst="rect">
            <a:avLst/>
          </a:prstGeom>
          <a:noFill/>
        </p:spPr>
      </p:pic>
      <p:sp>
        <p:nvSpPr>
          <p:cNvPr id="679939" name="Text Box 3">
            <a:hlinkClick r:id="" action="ppaction://hlinkshowjump?jump=nextslide"/>
          </p:cNvPr>
          <p:cNvSpPr txBox="1">
            <a:spLocks noChangeArrowheads="1"/>
          </p:cNvSpPr>
          <p:nvPr/>
        </p:nvSpPr>
        <p:spPr bwMode="auto">
          <a:xfrm>
            <a:off x="7848600" y="6400800"/>
            <a:ext cx="1143000" cy="2444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000" b="0" i="1">
                <a:solidFill>
                  <a:srgbClr val="000000"/>
                </a:solidFill>
              </a:rPr>
              <a:t>skip simulation</a:t>
            </a:r>
          </a:p>
        </p:txBody>
      </p:sp>
      <p:sp>
        <p:nvSpPr>
          <p:cNvPr id="679940" name="Rectangle 4"/>
          <p:cNvSpPr>
            <a:spLocks noChangeArrowheads="1"/>
          </p:cNvSpPr>
          <p:nvPr/>
        </p:nvSpPr>
        <p:spPr bwMode="auto">
          <a:xfrm>
            <a:off x="457200" y="1087438"/>
            <a:ext cx="7581900" cy="1830387"/>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41" name="Text Box 5"/>
          <p:cNvSpPr txBox="1">
            <a:spLocks noChangeArrowheads="1"/>
          </p:cNvSpPr>
          <p:nvPr/>
        </p:nvSpPr>
        <p:spPr bwMode="auto">
          <a:xfrm>
            <a:off x="533400" y="1094998"/>
            <a:ext cx="7467600" cy="1701800"/>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err="1">
                <a:solidFill>
                  <a:srgbClr val="000000"/>
                </a:solidFill>
                <a:latin typeface="Courier New" charset="0"/>
              </a:rPr>
              <a:t>int</a:t>
            </a:r>
            <a:r>
              <a:rPr lang="en-US" sz="1600" dirty="0">
                <a:solidFill>
                  <a:srgbClr val="000000"/>
                </a:solidFill>
                <a:latin typeface="Courier New" charset="0"/>
              </a:rPr>
              <a:t> main()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nDisks</a:t>
            </a:r>
            <a:r>
              <a:rPr lang="en-US" sz="1600" dirty="0">
                <a:solidFill>
                  <a:srgbClr val="000000"/>
                </a:solidFill>
                <a:latin typeface="Courier New" charset="0"/>
              </a:rPr>
              <a:t> = 3;</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initHanoiGraphics(</a:t>
            </a:r>
            <a:r>
              <a:rPr lang="en-US" sz="1600" dirty="0" err="1">
                <a:solidFill>
                  <a:srgbClr val="000000"/>
                </a:solidFill>
                <a:latin typeface="Courier New" charset="0"/>
              </a:rPr>
              <a:t>nDisks</a:t>
            </a:r>
            <a:r>
              <a:rPr lang="en-US" sz="1600" dirty="0">
                <a:solidFill>
                  <a:srgbClr val="000000"/>
                </a:solidFill>
                <a:latin typeface="Courier New" charset="0"/>
              </a:rPr>
              <a:t>)</a:t>
            </a:r>
            <a:r>
              <a:rPr sz="1600" noProof="1">
                <a:solidFill>
                  <a:srgbClr val="000000"/>
                </a:solidFill>
                <a:latin typeface="Courier New" charset="0"/>
              </a:rPr>
              <a:t>;</a:t>
            </a:r>
          </a:p>
          <a:p>
            <a:pPr>
              <a:lnSpc>
                <a:spcPct val="110000"/>
              </a:lnSpc>
            </a:pPr>
            <a:r>
              <a:rPr sz="1600" noProof="1">
                <a:solidFill>
                  <a:srgbClr val="000000"/>
                </a:solidFill>
                <a:latin typeface="Courier New" charset="0"/>
              </a:rPr>
              <a:t>  </a:t>
            </a:r>
            <a:r>
              <a:rPr sz="1600" noProof="1" smtClean="0">
                <a:solidFill>
                  <a:srgbClr val="000000"/>
                </a:solidFill>
                <a:latin typeface="Courier New" charset="0"/>
              </a:rPr>
              <a:t> </a:t>
            </a:r>
            <a:r>
              <a:rPr lang="en-US" sz="1600" noProof="1" smtClean="0">
                <a:solidFill>
                  <a:srgbClr val="000000"/>
                </a:solidFill>
                <a:latin typeface="Courier New" charset="0"/>
              </a:rPr>
              <a:t>moveTower</a:t>
            </a:r>
            <a:r>
              <a:rPr sz="1600" noProof="1" smtClean="0">
                <a:solidFill>
                  <a:srgbClr val="000000"/>
                </a:solidFill>
                <a:latin typeface="Courier New" charset="0"/>
              </a:rPr>
              <a:t>(</a:t>
            </a:r>
            <a:r>
              <a:rPr sz="1600" noProof="1">
                <a:solidFill>
                  <a:srgbClr val="000000"/>
                </a:solidFill>
                <a:latin typeface="Courier New" charset="0"/>
              </a:rPr>
              <a:t>nDisks, 'A', 'B', 'C');</a:t>
            </a:r>
          </a:p>
          <a:p>
            <a:pPr>
              <a:lnSpc>
                <a:spcPct val="110000"/>
              </a:lnSpc>
            </a:pPr>
            <a:r>
              <a:rPr sz="1600" noProof="1">
                <a:solidFill>
                  <a:srgbClr val="000000"/>
                </a:solidFill>
                <a:latin typeface="Courier New" charset="0"/>
              </a:rPr>
              <a:t>   return 0;</a:t>
            </a:r>
          </a:p>
          <a:p>
            <a:pPr>
              <a:lnSpc>
                <a:spcPct val="110000"/>
              </a:lnSpc>
            </a:pPr>
            <a:r>
              <a:rPr sz="1600" noProof="1">
                <a:solidFill>
                  <a:srgbClr val="000000"/>
                </a:solidFill>
                <a:latin typeface="Courier New" charset="0"/>
              </a:rPr>
              <a:t>}</a:t>
            </a:r>
            <a:endParaRPr lang="en-US" dirty="0">
              <a:solidFill>
                <a:srgbClr val="000000"/>
              </a:solidFill>
              <a:latin typeface="Courier New" charset="0"/>
            </a:endParaRPr>
          </a:p>
        </p:txBody>
      </p:sp>
      <p:sp>
        <p:nvSpPr>
          <p:cNvPr id="679942" name="Rectangle 6"/>
          <p:cNvSpPr>
            <a:spLocks noChangeArrowheads="1"/>
          </p:cNvSpPr>
          <p:nvPr/>
        </p:nvSpPr>
        <p:spPr bwMode="auto">
          <a:xfrm>
            <a:off x="942975" y="1444625"/>
            <a:ext cx="19208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43" name="Rectangle 7"/>
          <p:cNvSpPr>
            <a:spLocks noChangeArrowheads="1"/>
          </p:cNvSpPr>
          <p:nvPr/>
        </p:nvSpPr>
        <p:spPr bwMode="auto">
          <a:xfrm>
            <a:off x="942975" y="1720850"/>
            <a:ext cx="332422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6" name="Rectangle 150"/>
          <p:cNvSpPr>
            <a:spLocks noChangeArrowheads="1"/>
          </p:cNvSpPr>
          <p:nvPr/>
        </p:nvSpPr>
        <p:spPr bwMode="auto">
          <a:xfrm>
            <a:off x="6934200" y="2460625"/>
            <a:ext cx="990600" cy="38100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7" name="Text Box 151"/>
          <p:cNvSpPr txBox="1">
            <a:spLocks noChangeArrowheads="1"/>
          </p:cNvSpPr>
          <p:nvPr/>
        </p:nvSpPr>
        <p:spPr bwMode="auto">
          <a:xfrm>
            <a:off x="6896100" y="2186215"/>
            <a:ext cx="977900" cy="304800"/>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nDisks</a:t>
            </a:r>
            <a:endParaRPr lang="en-US" sz="2000">
              <a:solidFill>
                <a:srgbClr val="000000"/>
              </a:solidFill>
              <a:latin typeface="Courier New" charset="0"/>
            </a:endParaRPr>
          </a:p>
        </p:txBody>
      </p:sp>
      <p:sp>
        <p:nvSpPr>
          <p:cNvPr id="680088" name="Text Box 152"/>
          <p:cNvSpPr txBox="1">
            <a:spLocks noChangeArrowheads="1"/>
          </p:cNvSpPr>
          <p:nvPr/>
        </p:nvSpPr>
        <p:spPr bwMode="auto">
          <a:xfrm>
            <a:off x="6934200" y="2470150"/>
            <a:ext cx="990600"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sp>
        <p:nvSpPr>
          <p:cNvPr id="679944" name="Rectangle 8"/>
          <p:cNvSpPr>
            <a:spLocks noChangeArrowheads="1"/>
          </p:cNvSpPr>
          <p:nvPr/>
        </p:nvSpPr>
        <p:spPr bwMode="auto">
          <a:xfrm>
            <a:off x="942975" y="1984375"/>
            <a:ext cx="4114800"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53" name="Rectangle 217"/>
          <p:cNvSpPr>
            <a:spLocks noChangeArrowheads="1"/>
          </p:cNvSpPr>
          <p:nvPr/>
        </p:nvSpPr>
        <p:spPr bwMode="auto">
          <a:xfrm>
            <a:off x="942975" y="2263775"/>
            <a:ext cx="117792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2" name="Group 15"/>
          <p:cNvGrpSpPr>
            <a:grpSpLocks/>
          </p:cNvGrpSpPr>
          <p:nvPr/>
        </p:nvGrpSpPr>
        <p:grpSpPr bwMode="auto">
          <a:xfrm>
            <a:off x="609600" y="1435100"/>
            <a:ext cx="7588250" cy="2727325"/>
            <a:chOff x="384" y="912"/>
            <a:chExt cx="4780" cy="1718"/>
          </a:xfrm>
        </p:grpSpPr>
        <p:sp>
          <p:nvSpPr>
            <p:cNvPr id="679952" name="Rectangle 16"/>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53" name="Text Box 17"/>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79954" name="Rectangle 18"/>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55" name="Text Box 19"/>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dirty="0">
                  <a:solidFill>
                    <a:srgbClr val="000000"/>
                  </a:solidFill>
                  <a:latin typeface="Courier New" charset="0"/>
                </a:rPr>
                <a:t>start</a:t>
              </a:r>
              <a:endParaRPr lang="en-US" sz="2000" dirty="0">
                <a:solidFill>
                  <a:srgbClr val="000000"/>
                </a:solidFill>
                <a:latin typeface="Courier New" charset="0"/>
              </a:endParaRPr>
            </a:p>
          </p:txBody>
        </p:sp>
        <p:sp>
          <p:nvSpPr>
            <p:cNvPr id="679956" name="Rectangle 20"/>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57" name="Text Box 21"/>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79958" name="Text Box 22"/>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endParaRPr lang="en-US" sz="1800" b="0">
                <a:solidFill>
                  <a:srgbClr val="000000"/>
                </a:solidFill>
              </a:endParaRPr>
            </a:p>
          </p:txBody>
        </p:sp>
        <p:sp>
          <p:nvSpPr>
            <p:cNvPr id="679959" name="Text Box 23"/>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sp>
          <p:nvSpPr>
            <p:cNvPr id="679960" name="Rectangle 24"/>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61" name="Text Box 25"/>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79962" name="Text Box 26"/>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sp>
          <p:nvSpPr>
            <p:cNvPr id="679963" name="Rectangle 27"/>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64" name="Text Box 28"/>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79965" name="Text Box 29"/>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grpSp>
      <p:sp>
        <p:nvSpPr>
          <p:cNvPr id="679966" name="Rectangle 30"/>
          <p:cNvSpPr>
            <a:spLocks noChangeArrowheads="1"/>
          </p:cNvSpPr>
          <p:nvPr/>
        </p:nvSpPr>
        <p:spPr bwMode="auto">
          <a:xfrm>
            <a:off x="1046163" y="1811338"/>
            <a:ext cx="17732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67" name="Rectangle 31">
            <a:hlinkClick r:id="" action="ppaction://hlinkshowjump?jump=nextslide"/>
          </p:cNvPr>
          <p:cNvSpPr>
            <a:spLocks noChangeArrowheads="1"/>
          </p:cNvSpPr>
          <p:nvPr/>
        </p:nvSpPr>
        <p:spPr bwMode="auto">
          <a:xfrm>
            <a:off x="7848600" y="6324600"/>
            <a:ext cx="990600" cy="381000"/>
          </a:xfrm>
          <a:prstGeom prst="rect">
            <a:avLst/>
          </a:prstGeom>
          <a:noFill/>
          <a:ln w="9525">
            <a:solidFill>
              <a:srgbClr val="CCFFFF"/>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68" name="Rectangle 32"/>
          <p:cNvSpPr>
            <a:spLocks noChangeArrowheads="1"/>
          </p:cNvSpPr>
          <p:nvPr/>
        </p:nvSpPr>
        <p:spPr bwMode="auto">
          <a:xfrm>
            <a:off x="1427163" y="2590800"/>
            <a:ext cx="47450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9" name="Rectangle 153"/>
          <p:cNvSpPr>
            <a:spLocks noChangeArrowheads="1"/>
          </p:cNvSpPr>
          <p:nvPr/>
        </p:nvSpPr>
        <p:spPr bwMode="auto">
          <a:xfrm>
            <a:off x="1427163" y="2873375"/>
            <a:ext cx="3776662"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90" name="Rectangle 154"/>
          <p:cNvSpPr>
            <a:spLocks noChangeArrowheads="1"/>
          </p:cNvSpPr>
          <p:nvPr/>
        </p:nvSpPr>
        <p:spPr bwMode="auto">
          <a:xfrm>
            <a:off x="1427163" y="3143250"/>
            <a:ext cx="47450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3" name="Group 36"/>
          <p:cNvGrpSpPr>
            <a:grpSpLocks/>
          </p:cNvGrpSpPr>
          <p:nvPr/>
        </p:nvGrpSpPr>
        <p:grpSpPr bwMode="auto">
          <a:xfrm>
            <a:off x="762000" y="1789113"/>
            <a:ext cx="7588250" cy="2727325"/>
            <a:chOff x="384" y="912"/>
            <a:chExt cx="4780" cy="1718"/>
          </a:xfrm>
        </p:grpSpPr>
        <p:sp>
          <p:nvSpPr>
            <p:cNvPr id="679973" name="Rectangle 37"/>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74" name="Text Box 38"/>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79975" name="Rectangle 39"/>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76" name="Text Box 40"/>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79977" name="Rectangle 41"/>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78" name="Text Box 42"/>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79979" name="Text Box 43"/>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endParaRPr lang="en-US" sz="1800" b="0">
                <a:solidFill>
                  <a:srgbClr val="000000"/>
                </a:solidFill>
              </a:endParaRPr>
            </a:p>
          </p:txBody>
        </p:sp>
        <p:sp>
          <p:nvSpPr>
            <p:cNvPr id="679980" name="Text Box 44"/>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sp>
          <p:nvSpPr>
            <p:cNvPr id="679981" name="Rectangle 45"/>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82" name="Text Box 46"/>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79983" name="Text Box 47"/>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2</a:t>
              </a:r>
            </a:p>
          </p:txBody>
        </p:sp>
        <p:sp>
          <p:nvSpPr>
            <p:cNvPr id="679984" name="Rectangle 48"/>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85" name="Text Box 49"/>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79986" name="Text Box 50"/>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grpSp>
      <p:sp>
        <p:nvSpPr>
          <p:cNvPr id="679987" name="Rectangle 51"/>
          <p:cNvSpPr>
            <a:spLocks noChangeArrowheads="1"/>
          </p:cNvSpPr>
          <p:nvPr/>
        </p:nvSpPr>
        <p:spPr bwMode="auto">
          <a:xfrm>
            <a:off x="1198563" y="2154238"/>
            <a:ext cx="17732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88" name="Rectangle 52"/>
          <p:cNvSpPr>
            <a:spLocks noChangeArrowheads="1"/>
          </p:cNvSpPr>
          <p:nvPr/>
        </p:nvSpPr>
        <p:spPr bwMode="auto">
          <a:xfrm>
            <a:off x="1579563" y="2944813"/>
            <a:ext cx="47450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08" name="Rectangle 72"/>
          <p:cNvSpPr>
            <a:spLocks noChangeArrowheads="1"/>
          </p:cNvSpPr>
          <p:nvPr/>
        </p:nvSpPr>
        <p:spPr bwMode="auto">
          <a:xfrm>
            <a:off x="1579563" y="3225800"/>
            <a:ext cx="3776662"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09" name="Rectangle 73"/>
          <p:cNvSpPr>
            <a:spLocks noChangeArrowheads="1"/>
          </p:cNvSpPr>
          <p:nvPr/>
        </p:nvSpPr>
        <p:spPr bwMode="auto">
          <a:xfrm>
            <a:off x="1579563" y="3506788"/>
            <a:ext cx="47450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4" name="Group 53"/>
          <p:cNvGrpSpPr>
            <a:grpSpLocks/>
          </p:cNvGrpSpPr>
          <p:nvPr/>
        </p:nvGrpSpPr>
        <p:grpSpPr bwMode="auto">
          <a:xfrm>
            <a:off x="914400" y="2143125"/>
            <a:ext cx="7588250" cy="2727325"/>
            <a:chOff x="384" y="912"/>
            <a:chExt cx="4780" cy="1718"/>
          </a:xfrm>
        </p:grpSpPr>
        <p:sp>
          <p:nvSpPr>
            <p:cNvPr id="679990" name="Rectangle 54"/>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91" name="Text Box 55"/>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79992" name="Rectangle 56"/>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93" name="Text Box 57"/>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79994" name="Rectangle 58"/>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95" name="Text Box 59"/>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79996" name="Text Box 60"/>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endParaRPr lang="en-US" sz="1800" b="0">
                <a:solidFill>
                  <a:srgbClr val="000000"/>
                </a:solidFill>
              </a:endParaRPr>
            </a:p>
          </p:txBody>
        </p:sp>
        <p:sp>
          <p:nvSpPr>
            <p:cNvPr id="679997" name="Text Box 61"/>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sp>
          <p:nvSpPr>
            <p:cNvPr id="679998" name="Rectangle 62"/>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99" name="Text Box 63"/>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000" name="Text Box 64"/>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sp>
          <p:nvSpPr>
            <p:cNvPr id="680001" name="Rectangle 65"/>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02" name="Text Box 66"/>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80003" name="Text Box 67"/>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grpSp>
      <p:sp>
        <p:nvSpPr>
          <p:cNvPr id="680004" name="Rectangle 68"/>
          <p:cNvSpPr>
            <a:spLocks noChangeArrowheads="1"/>
          </p:cNvSpPr>
          <p:nvPr/>
        </p:nvSpPr>
        <p:spPr bwMode="auto">
          <a:xfrm>
            <a:off x="1350963" y="2508250"/>
            <a:ext cx="17732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05" name="Rectangle 69"/>
          <p:cNvSpPr>
            <a:spLocks noChangeArrowheads="1"/>
          </p:cNvSpPr>
          <p:nvPr/>
        </p:nvSpPr>
        <p:spPr bwMode="auto">
          <a:xfrm>
            <a:off x="1731963" y="2773363"/>
            <a:ext cx="3789362"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07" name="Rectangle 71"/>
          <p:cNvSpPr>
            <a:spLocks noChangeArrowheads="1"/>
          </p:cNvSpPr>
          <p:nvPr/>
        </p:nvSpPr>
        <p:spPr bwMode="auto">
          <a:xfrm>
            <a:off x="1011238" y="4391025"/>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5" name="Rectangle 149"/>
          <p:cNvSpPr>
            <a:spLocks noChangeArrowheads="1"/>
          </p:cNvSpPr>
          <p:nvPr/>
        </p:nvSpPr>
        <p:spPr bwMode="auto">
          <a:xfrm>
            <a:off x="873125" y="4038600"/>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5" name="Group 129"/>
          <p:cNvGrpSpPr>
            <a:grpSpLocks/>
          </p:cNvGrpSpPr>
          <p:nvPr/>
        </p:nvGrpSpPr>
        <p:grpSpPr bwMode="auto">
          <a:xfrm>
            <a:off x="914400" y="2143125"/>
            <a:ext cx="7588250" cy="2727325"/>
            <a:chOff x="384" y="912"/>
            <a:chExt cx="4780" cy="1718"/>
          </a:xfrm>
        </p:grpSpPr>
        <p:sp>
          <p:nvSpPr>
            <p:cNvPr id="680066" name="Rectangle 130"/>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67" name="Text Box 131"/>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80068" name="Rectangle 132"/>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69" name="Text Box 133"/>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80070" name="Rectangle 134"/>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71" name="Text Box 135"/>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80072" name="Text Box 136"/>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endParaRPr lang="en-US" sz="1800" b="0">
                <a:solidFill>
                  <a:srgbClr val="000000"/>
                </a:solidFill>
              </a:endParaRPr>
            </a:p>
          </p:txBody>
        </p:sp>
        <p:sp>
          <p:nvSpPr>
            <p:cNvPr id="680073" name="Text Box 137"/>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sp>
          <p:nvSpPr>
            <p:cNvPr id="680074" name="Rectangle 138"/>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75" name="Text Box 139"/>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076" name="Text Box 140"/>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sp>
          <p:nvSpPr>
            <p:cNvPr id="680077" name="Rectangle 141"/>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78" name="Text Box 142"/>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80079" name="Text Box 143"/>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p>
          </p:txBody>
        </p:sp>
      </p:grpSp>
      <p:sp>
        <p:nvSpPr>
          <p:cNvPr id="680080" name="Rectangle 144"/>
          <p:cNvSpPr>
            <a:spLocks noChangeArrowheads="1"/>
          </p:cNvSpPr>
          <p:nvPr/>
        </p:nvSpPr>
        <p:spPr bwMode="auto">
          <a:xfrm>
            <a:off x="1350963" y="2501900"/>
            <a:ext cx="17732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1" name="Rectangle 145"/>
          <p:cNvSpPr>
            <a:spLocks noChangeArrowheads="1"/>
          </p:cNvSpPr>
          <p:nvPr/>
        </p:nvSpPr>
        <p:spPr bwMode="auto">
          <a:xfrm>
            <a:off x="1731963" y="2767013"/>
            <a:ext cx="3789362"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2" name="Rectangle 146"/>
          <p:cNvSpPr>
            <a:spLocks noChangeArrowheads="1"/>
          </p:cNvSpPr>
          <p:nvPr/>
        </p:nvSpPr>
        <p:spPr bwMode="auto">
          <a:xfrm>
            <a:off x="1011238" y="4384675"/>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52" name="Rectangle 216"/>
          <p:cNvSpPr>
            <a:spLocks noChangeArrowheads="1"/>
          </p:cNvSpPr>
          <p:nvPr/>
        </p:nvSpPr>
        <p:spPr bwMode="auto">
          <a:xfrm>
            <a:off x="722313" y="3679825"/>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6" name="Group 156"/>
          <p:cNvGrpSpPr>
            <a:grpSpLocks/>
          </p:cNvGrpSpPr>
          <p:nvPr/>
        </p:nvGrpSpPr>
        <p:grpSpPr bwMode="auto">
          <a:xfrm>
            <a:off x="762000" y="1789113"/>
            <a:ext cx="7588250" cy="2727325"/>
            <a:chOff x="384" y="912"/>
            <a:chExt cx="4780" cy="1718"/>
          </a:xfrm>
        </p:grpSpPr>
        <p:sp>
          <p:nvSpPr>
            <p:cNvPr id="680093" name="Rectangle 157"/>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94" name="Text Box 158"/>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80095" name="Rectangle 159"/>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96" name="Text Box 160"/>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80097" name="Rectangle 161"/>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98" name="Text Box 162"/>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80099" name="Text Box 163"/>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endParaRPr lang="en-US" sz="1800" b="0">
                <a:solidFill>
                  <a:srgbClr val="000000"/>
                </a:solidFill>
              </a:endParaRPr>
            </a:p>
          </p:txBody>
        </p:sp>
        <p:sp>
          <p:nvSpPr>
            <p:cNvPr id="680100" name="Text Box 164"/>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sp>
          <p:nvSpPr>
            <p:cNvPr id="680101" name="Rectangle 165"/>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02" name="Text Box 166"/>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103" name="Text Box 167"/>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2</a:t>
              </a:r>
            </a:p>
          </p:txBody>
        </p:sp>
        <p:sp>
          <p:nvSpPr>
            <p:cNvPr id="680104" name="Rectangle 168"/>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05" name="Text Box 169"/>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80106" name="Text Box 170"/>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p>
          </p:txBody>
        </p:sp>
      </p:grpSp>
      <p:sp>
        <p:nvSpPr>
          <p:cNvPr id="680107" name="Rectangle 171"/>
          <p:cNvSpPr>
            <a:spLocks noChangeArrowheads="1"/>
          </p:cNvSpPr>
          <p:nvPr/>
        </p:nvSpPr>
        <p:spPr bwMode="auto">
          <a:xfrm>
            <a:off x="1198563" y="2154238"/>
            <a:ext cx="17732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08" name="Rectangle 172"/>
          <p:cNvSpPr>
            <a:spLocks noChangeArrowheads="1"/>
          </p:cNvSpPr>
          <p:nvPr/>
        </p:nvSpPr>
        <p:spPr bwMode="auto">
          <a:xfrm>
            <a:off x="1579563" y="2944813"/>
            <a:ext cx="47450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09" name="Rectangle 173"/>
          <p:cNvSpPr>
            <a:spLocks noChangeArrowheads="1"/>
          </p:cNvSpPr>
          <p:nvPr/>
        </p:nvSpPr>
        <p:spPr bwMode="auto">
          <a:xfrm>
            <a:off x="1579563" y="3225800"/>
            <a:ext cx="3776662"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10" name="Rectangle 174"/>
          <p:cNvSpPr>
            <a:spLocks noChangeArrowheads="1"/>
          </p:cNvSpPr>
          <p:nvPr/>
        </p:nvSpPr>
        <p:spPr bwMode="auto">
          <a:xfrm>
            <a:off x="1579563" y="3506788"/>
            <a:ext cx="47450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7" name="Group 175"/>
          <p:cNvGrpSpPr>
            <a:grpSpLocks/>
          </p:cNvGrpSpPr>
          <p:nvPr/>
        </p:nvGrpSpPr>
        <p:grpSpPr bwMode="auto">
          <a:xfrm>
            <a:off x="914400" y="2143125"/>
            <a:ext cx="7588250" cy="2727325"/>
            <a:chOff x="384" y="912"/>
            <a:chExt cx="4780" cy="1718"/>
          </a:xfrm>
        </p:grpSpPr>
        <p:sp>
          <p:nvSpPr>
            <p:cNvPr id="680112" name="Rectangle 176"/>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13" name="Text Box 177"/>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80114" name="Rectangle 178"/>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15" name="Text Box 179"/>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80116" name="Rectangle 180"/>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17" name="Text Box 181"/>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80118" name="Text Box 182"/>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endParaRPr lang="en-US" sz="1800" b="0">
                <a:solidFill>
                  <a:srgbClr val="000000"/>
                </a:solidFill>
              </a:endParaRPr>
            </a:p>
          </p:txBody>
        </p:sp>
        <p:sp>
          <p:nvSpPr>
            <p:cNvPr id="680119" name="Text Box 183"/>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p>
          </p:txBody>
        </p:sp>
        <p:sp>
          <p:nvSpPr>
            <p:cNvPr id="680120" name="Rectangle 184"/>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21" name="Text Box 185"/>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122" name="Text Box 186"/>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sp>
          <p:nvSpPr>
            <p:cNvPr id="680123" name="Rectangle 187"/>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24" name="Text Box 188"/>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80125" name="Text Box 189"/>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grpSp>
      <p:sp>
        <p:nvSpPr>
          <p:cNvPr id="680126" name="Rectangle 190"/>
          <p:cNvSpPr>
            <a:spLocks noChangeArrowheads="1"/>
          </p:cNvSpPr>
          <p:nvPr/>
        </p:nvSpPr>
        <p:spPr bwMode="auto">
          <a:xfrm>
            <a:off x="1350963" y="2508250"/>
            <a:ext cx="17732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27" name="Rectangle 191"/>
          <p:cNvSpPr>
            <a:spLocks noChangeArrowheads="1"/>
          </p:cNvSpPr>
          <p:nvPr/>
        </p:nvSpPr>
        <p:spPr bwMode="auto">
          <a:xfrm>
            <a:off x="1731963" y="2773363"/>
            <a:ext cx="3789362"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28" name="Rectangle 192"/>
          <p:cNvSpPr>
            <a:spLocks noChangeArrowheads="1"/>
          </p:cNvSpPr>
          <p:nvPr/>
        </p:nvSpPr>
        <p:spPr bwMode="auto">
          <a:xfrm>
            <a:off x="1011238" y="4391025"/>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29" name="Rectangle 193"/>
          <p:cNvSpPr>
            <a:spLocks noChangeArrowheads="1"/>
          </p:cNvSpPr>
          <p:nvPr/>
        </p:nvSpPr>
        <p:spPr bwMode="auto">
          <a:xfrm>
            <a:off x="873125" y="4038600"/>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8" name="Group 194"/>
          <p:cNvGrpSpPr>
            <a:grpSpLocks/>
          </p:cNvGrpSpPr>
          <p:nvPr/>
        </p:nvGrpSpPr>
        <p:grpSpPr bwMode="auto">
          <a:xfrm>
            <a:off x="914400" y="2143125"/>
            <a:ext cx="7588250" cy="2727325"/>
            <a:chOff x="384" y="912"/>
            <a:chExt cx="4780" cy="1718"/>
          </a:xfrm>
        </p:grpSpPr>
        <p:sp>
          <p:nvSpPr>
            <p:cNvPr id="680131" name="Rectangle 195"/>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32" name="Text Box 196"/>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80133" name="Rectangle 197"/>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34" name="Text Box 198"/>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80135" name="Rectangle 199"/>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36" name="Text Box 200"/>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80137" name="Text Box 201"/>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endParaRPr lang="en-US" sz="1800" b="0">
                <a:solidFill>
                  <a:srgbClr val="000000"/>
                </a:solidFill>
              </a:endParaRPr>
            </a:p>
          </p:txBody>
        </p:sp>
        <p:sp>
          <p:nvSpPr>
            <p:cNvPr id="680138" name="Text Box 202"/>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sp>
          <p:nvSpPr>
            <p:cNvPr id="680139" name="Rectangle 203"/>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40" name="Text Box 204"/>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141" name="Text Box 205"/>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sp>
          <p:nvSpPr>
            <p:cNvPr id="680142" name="Rectangle 206"/>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43" name="Text Box 207"/>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80144" name="Text Box 208"/>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grpSp>
      <p:sp>
        <p:nvSpPr>
          <p:cNvPr id="680145" name="Rectangle 209"/>
          <p:cNvSpPr>
            <a:spLocks noChangeArrowheads="1"/>
          </p:cNvSpPr>
          <p:nvPr/>
        </p:nvSpPr>
        <p:spPr bwMode="auto">
          <a:xfrm>
            <a:off x="1350963" y="2501900"/>
            <a:ext cx="17732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46" name="Rectangle 210"/>
          <p:cNvSpPr>
            <a:spLocks noChangeArrowheads="1"/>
          </p:cNvSpPr>
          <p:nvPr/>
        </p:nvSpPr>
        <p:spPr bwMode="auto">
          <a:xfrm>
            <a:off x="1731963" y="2767013"/>
            <a:ext cx="3789362"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47" name="Rectangle 211"/>
          <p:cNvSpPr>
            <a:spLocks noChangeArrowheads="1"/>
          </p:cNvSpPr>
          <p:nvPr/>
        </p:nvSpPr>
        <p:spPr bwMode="auto">
          <a:xfrm>
            <a:off x="1011238" y="4384675"/>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9" name="Group 220"/>
          <p:cNvGrpSpPr>
            <a:grpSpLocks/>
          </p:cNvGrpSpPr>
          <p:nvPr/>
        </p:nvGrpSpPr>
        <p:grpSpPr bwMode="auto">
          <a:xfrm>
            <a:off x="381000" y="990600"/>
            <a:ext cx="8534400" cy="4054475"/>
            <a:chOff x="240" y="624"/>
            <a:chExt cx="5376" cy="2554"/>
          </a:xfrm>
        </p:grpSpPr>
        <p:sp>
          <p:nvSpPr>
            <p:cNvPr id="680157" name="Rectangle 221"/>
            <p:cNvSpPr>
              <a:spLocks noChangeArrowheads="1"/>
            </p:cNvSpPr>
            <p:nvPr/>
          </p:nvSpPr>
          <p:spPr bwMode="auto">
            <a:xfrm>
              <a:off x="240" y="624"/>
              <a:ext cx="5376" cy="2554"/>
            </a:xfrm>
            <a:prstGeom prst="rect">
              <a:avLst/>
            </a:prstGeom>
            <a:solidFill>
              <a:srgbClr val="CCFFFF"/>
            </a:solidFill>
            <a:ln w="9525">
              <a:solidFill>
                <a:srgbClr val="CCFFFF"/>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58" name="Rectangle 222"/>
            <p:cNvSpPr>
              <a:spLocks noChangeArrowheads="1"/>
            </p:cNvSpPr>
            <p:nvPr/>
          </p:nvSpPr>
          <p:spPr bwMode="auto">
            <a:xfrm>
              <a:off x="288" y="685"/>
              <a:ext cx="4776" cy="115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59" name="Text Box 223"/>
            <p:cNvSpPr txBox="1">
              <a:spLocks noChangeArrowheads="1"/>
            </p:cNvSpPr>
            <p:nvPr/>
          </p:nvSpPr>
          <p:spPr bwMode="auto">
            <a:xfrm>
              <a:off x="336" y="690"/>
              <a:ext cx="4704" cy="1072"/>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err="1">
                  <a:solidFill>
                    <a:srgbClr val="000000"/>
                  </a:solidFill>
                  <a:latin typeface="Courier New" charset="0"/>
                </a:rPr>
                <a:t>int</a:t>
              </a:r>
              <a:r>
                <a:rPr lang="en-US" sz="1600" dirty="0">
                  <a:solidFill>
                    <a:srgbClr val="000000"/>
                  </a:solidFill>
                  <a:latin typeface="Courier New" charset="0"/>
                </a:rPr>
                <a:t> main()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nDisks</a:t>
              </a:r>
              <a:r>
                <a:rPr lang="en-US" sz="1600" dirty="0">
                  <a:solidFill>
                    <a:srgbClr val="000000"/>
                  </a:solidFill>
                  <a:latin typeface="Courier New" charset="0"/>
                </a:rPr>
                <a:t> = 3;</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initHanoiGraphics(</a:t>
              </a:r>
              <a:r>
                <a:rPr lang="en-US" sz="1600" dirty="0" err="1">
                  <a:solidFill>
                    <a:srgbClr val="000000"/>
                  </a:solidFill>
                  <a:latin typeface="Courier New" charset="0"/>
                </a:rPr>
                <a:t>nDisks</a:t>
              </a:r>
              <a:r>
                <a:rPr lang="en-US" sz="1600" dirty="0">
                  <a:solidFill>
                    <a:srgbClr val="000000"/>
                  </a:solidFill>
                  <a:latin typeface="Courier New" charset="0"/>
                </a:rPr>
                <a:t>)</a:t>
              </a:r>
              <a:r>
                <a:rPr sz="1600" noProof="1">
                  <a:solidFill>
                    <a:srgbClr val="000000"/>
                  </a:solidFill>
                  <a:latin typeface="Courier New" charset="0"/>
                </a:rPr>
                <a:t>;</a:t>
              </a:r>
            </a:p>
            <a:p>
              <a:pPr>
                <a:lnSpc>
                  <a:spcPct val="110000"/>
                </a:lnSpc>
              </a:pPr>
              <a:r>
                <a:rPr sz="1600" noProof="1">
                  <a:solidFill>
                    <a:srgbClr val="000000"/>
                  </a:solidFill>
                  <a:latin typeface="Courier New" charset="0"/>
                </a:rPr>
                <a:t>  </a:t>
              </a:r>
              <a:r>
                <a:rPr sz="1600" noProof="1" smtClean="0">
                  <a:solidFill>
                    <a:srgbClr val="000000"/>
                  </a:solidFill>
                  <a:latin typeface="Courier New" charset="0"/>
                </a:rPr>
                <a:t> </a:t>
              </a:r>
              <a:r>
                <a:rPr lang="en-US" sz="1600" noProof="1" smtClean="0">
                  <a:solidFill>
                    <a:srgbClr val="000000"/>
                  </a:solidFill>
                  <a:latin typeface="Courier New" charset="0"/>
                </a:rPr>
                <a:t>moveTower</a:t>
              </a:r>
              <a:r>
                <a:rPr sz="1600" noProof="1" smtClean="0">
                  <a:solidFill>
                    <a:srgbClr val="000000"/>
                  </a:solidFill>
                  <a:latin typeface="Courier New" charset="0"/>
                </a:rPr>
                <a:t>(</a:t>
              </a:r>
              <a:r>
                <a:rPr sz="1600" noProof="1">
                  <a:solidFill>
                    <a:srgbClr val="000000"/>
                  </a:solidFill>
                  <a:latin typeface="Courier New" charset="0"/>
                </a:rPr>
                <a:t>nDisks, 'A', 'B', 'C');</a:t>
              </a:r>
            </a:p>
            <a:p>
              <a:pPr>
                <a:lnSpc>
                  <a:spcPct val="110000"/>
                </a:lnSpc>
              </a:pPr>
              <a:r>
                <a:rPr sz="1600" noProof="1">
                  <a:solidFill>
                    <a:srgbClr val="000000"/>
                  </a:solidFill>
                  <a:latin typeface="Courier New" charset="0"/>
                </a:rPr>
                <a:t>   return 0;</a:t>
              </a:r>
            </a:p>
            <a:p>
              <a:pPr>
                <a:lnSpc>
                  <a:spcPct val="110000"/>
                </a:lnSpc>
              </a:pPr>
              <a:r>
                <a:rPr sz="1600" noProof="1">
                  <a:solidFill>
                    <a:srgbClr val="000000"/>
                  </a:solidFill>
                  <a:latin typeface="Courier New" charset="0"/>
                </a:rPr>
                <a:t>}</a:t>
              </a:r>
              <a:endParaRPr lang="en-US" dirty="0">
                <a:solidFill>
                  <a:srgbClr val="000000"/>
                </a:solidFill>
                <a:latin typeface="Courier New" charset="0"/>
              </a:endParaRPr>
            </a:p>
          </p:txBody>
        </p:sp>
        <p:grpSp>
          <p:nvGrpSpPr>
            <p:cNvPr id="10" name="Group 224"/>
            <p:cNvGrpSpPr>
              <a:grpSpLocks/>
            </p:cNvGrpSpPr>
            <p:nvPr/>
          </p:nvGrpSpPr>
          <p:grpSpPr bwMode="auto">
            <a:xfrm>
              <a:off x="384" y="904"/>
              <a:ext cx="4780" cy="1718"/>
              <a:chOff x="384" y="912"/>
              <a:chExt cx="4780" cy="1718"/>
            </a:xfrm>
          </p:grpSpPr>
          <p:sp>
            <p:nvSpPr>
              <p:cNvPr id="680161" name="Rectangle 225"/>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62" name="Text Box 226"/>
              <p:cNvSpPr txBox="1">
                <a:spLocks noChangeArrowheads="1"/>
              </p:cNvSpPr>
              <p:nvPr/>
            </p:nvSpPr>
            <p:spPr bwMode="auto">
              <a:xfrm>
                <a:off x="432" y="932"/>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moveSingleDisk(</a:t>
                </a:r>
                <a:r>
                  <a:rPr lang="en-US" sz="1600" dirty="0" err="1">
                    <a:solidFill>
                      <a:srgbClr val="000000"/>
                    </a:solidFill>
                    <a:latin typeface="Courier New" charset="0"/>
                  </a:rPr>
                  <a:t>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moveTower(</a:t>
                </a:r>
                <a:r>
                  <a:rPr lang="en-US" sz="1600" dirty="0" err="1">
                    <a:solidFill>
                      <a:srgbClr val="000000"/>
                    </a:solidFill>
                    <a:latin typeface="Courier New" charset="0"/>
                  </a:rPr>
                  <a:t>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80163" name="Rectangle 227"/>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64" name="Text Box 228"/>
              <p:cNvSpPr txBox="1">
                <a:spLocks noChangeArrowheads="1"/>
              </p:cNvSpPr>
              <p:nvPr/>
            </p:nvSpPr>
            <p:spPr bwMode="auto">
              <a:xfrm>
                <a:off x="2893" y="2147"/>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80165" name="Rectangle 229"/>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66" name="Text Box 230"/>
              <p:cNvSpPr txBox="1">
                <a:spLocks noChangeArrowheads="1"/>
              </p:cNvSpPr>
              <p:nvPr/>
            </p:nvSpPr>
            <p:spPr bwMode="auto">
              <a:xfrm>
                <a:off x="3637" y="2147"/>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80167" name="Text Box 231"/>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endParaRPr lang="en-US" sz="1800" b="0">
                  <a:solidFill>
                    <a:srgbClr val="000000"/>
                  </a:solidFill>
                </a:endParaRPr>
              </a:p>
            </p:txBody>
          </p:sp>
          <p:sp>
            <p:nvSpPr>
              <p:cNvPr id="680168" name="Text Box 232"/>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sp>
            <p:nvSpPr>
              <p:cNvPr id="680169" name="Rectangle 233"/>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70" name="Text Box 234"/>
              <p:cNvSpPr txBox="1">
                <a:spLocks noChangeArrowheads="1"/>
              </p:cNvSpPr>
              <p:nvPr/>
            </p:nvSpPr>
            <p:spPr bwMode="auto">
              <a:xfrm>
                <a:off x="2160" y="2147"/>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171" name="Text Box 235"/>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sp>
            <p:nvSpPr>
              <p:cNvPr id="680172" name="Rectangle 236"/>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73" name="Text Box 237"/>
              <p:cNvSpPr txBox="1">
                <a:spLocks noChangeArrowheads="1"/>
              </p:cNvSpPr>
              <p:nvPr/>
            </p:nvSpPr>
            <p:spPr bwMode="auto">
              <a:xfrm>
                <a:off x="4385" y="2147"/>
                <a:ext cx="640" cy="192"/>
              </a:xfrm>
              <a:prstGeom prst="rect">
                <a:avLst/>
              </a:prstGeom>
              <a:noFill/>
              <a:ln w="9525">
                <a:noFill/>
                <a:miter lim="800000"/>
                <a:headEnd/>
                <a:tailEnd/>
              </a:ln>
              <a:effectLst/>
            </p:spPr>
            <p:txBody>
              <a:bodyPr>
                <a:prstTxWarp prst="textNoShape">
                  <a:avLst/>
                </a:prstTxWarp>
                <a:spAutoFit/>
              </a:bodyPr>
              <a:lstStyle/>
              <a:p>
                <a:r>
                  <a:rPr lang="en-US" dirty="0">
                    <a:solidFill>
                      <a:srgbClr val="000000"/>
                    </a:solidFill>
                    <a:latin typeface="Courier New" charset="0"/>
                  </a:rPr>
                  <a:t>temp</a:t>
                </a:r>
                <a:endParaRPr lang="en-US" sz="1600" dirty="0">
                  <a:solidFill>
                    <a:srgbClr val="000000"/>
                  </a:solidFill>
                  <a:latin typeface="Courier New" charset="0"/>
                </a:endParaRPr>
              </a:p>
            </p:txBody>
          </p:sp>
          <p:sp>
            <p:nvSpPr>
              <p:cNvPr id="680174" name="Text Box 238"/>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grpSp>
      </p:grpSp>
      <p:grpSp>
        <p:nvGrpSpPr>
          <p:cNvPr id="11" name="Group 245"/>
          <p:cNvGrpSpPr>
            <a:grpSpLocks/>
          </p:cNvGrpSpPr>
          <p:nvPr/>
        </p:nvGrpSpPr>
        <p:grpSpPr bwMode="auto">
          <a:xfrm>
            <a:off x="2362200" y="5334000"/>
            <a:ext cx="4422775" cy="1196975"/>
            <a:chOff x="1584" y="3456"/>
            <a:chExt cx="2786" cy="754"/>
          </a:xfrm>
        </p:grpSpPr>
        <p:sp>
          <p:nvSpPr>
            <p:cNvPr id="680176" name="Rectangle 240"/>
            <p:cNvSpPr>
              <a:spLocks noChangeArrowheads="1"/>
            </p:cNvSpPr>
            <p:nvPr/>
          </p:nvSpPr>
          <p:spPr bwMode="auto">
            <a:xfrm>
              <a:off x="1584" y="3456"/>
              <a:ext cx="2786" cy="754"/>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pic>
          <p:nvPicPr>
            <p:cNvPr id="680177" name="Picture 241" descr="TowerFrame"/>
            <p:cNvPicPr>
              <a:picLocks noChangeAspect="1" noChangeArrowheads="1"/>
            </p:cNvPicPr>
            <p:nvPr/>
          </p:nvPicPr>
          <p:blipFill>
            <a:blip r:embed="rId4"/>
            <a:srcRect/>
            <a:stretch>
              <a:fillRect/>
            </a:stretch>
          </p:blipFill>
          <p:spPr bwMode="auto">
            <a:xfrm>
              <a:off x="1627" y="3552"/>
              <a:ext cx="2711" cy="649"/>
            </a:xfrm>
            <a:prstGeom prst="rect">
              <a:avLst/>
            </a:prstGeom>
            <a:noFill/>
          </p:spPr>
        </p:pic>
        <p:pic>
          <p:nvPicPr>
            <p:cNvPr id="680178" name="Picture 242" descr="BlueDisk"/>
            <p:cNvPicPr>
              <a:picLocks noChangeAspect="1" noChangeArrowheads="1"/>
            </p:cNvPicPr>
            <p:nvPr/>
          </p:nvPicPr>
          <p:blipFill>
            <a:blip r:embed="rId5"/>
            <a:srcRect/>
            <a:stretch>
              <a:fillRect/>
            </a:stretch>
          </p:blipFill>
          <p:spPr bwMode="auto">
            <a:xfrm>
              <a:off x="1872" y="3982"/>
              <a:ext cx="553" cy="101"/>
            </a:xfrm>
            <a:prstGeom prst="rect">
              <a:avLst/>
            </a:prstGeom>
            <a:noFill/>
          </p:spPr>
        </p:pic>
        <p:pic>
          <p:nvPicPr>
            <p:cNvPr id="680179" name="Picture 243" descr="GreenDisk"/>
            <p:cNvPicPr>
              <a:picLocks noChangeAspect="1" noChangeArrowheads="1"/>
            </p:cNvPicPr>
            <p:nvPr/>
          </p:nvPicPr>
          <p:blipFill>
            <a:blip r:embed="rId6"/>
            <a:srcRect/>
            <a:stretch>
              <a:fillRect/>
            </a:stretch>
          </p:blipFill>
          <p:spPr bwMode="auto">
            <a:xfrm>
              <a:off x="1927" y="3875"/>
              <a:ext cx="440" cy="101"/>
            </a:xfrm>
            <a:prstGeom prst="rect">
              <a:avLst/>
            </a:prstGeom>
            <a:noFill/>
          </p:spPr>
        </p:pic>
        <p:pic>
          <p:nvPicPr>
            <p:cNvPr id="680180" name="Picture 244" descr="PurpleDisk"/>
            <p:cNvPicPr>
              <a:picLocks noChangeAspect="1" noChangeArrowheads="1"/>
            </p:cNvPicPr>
            <p:nvPr/>
          </p:nvPicPr>
          <p:blipFill>
            <a:blip r:embed="rId7"/>
            <a:srcRect/>
            <a:stretch>
              <a:fillRect/>
            </a:stretch>
          </p:blipFill>
          <p:spPr bwMode="auto">
            <a:xfrm>
              <a:off x="1973" y="3769"/>
              <a:ext cx="350" cy="101"/>
            </a:xfrm>
            <a:prstGeom prst="rect">
              <a:avLst/>
            </a:prstGeom>
            <a:noFill/>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1"/>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679942"/>
                                        </p:tgtEl>
                                        <p:attrNameLst>
                                          <p:attrName>style.visibility</p:attrName>
                                        </p:attrNameLst>
                                      </p:cBhvr>
                                      <p:to>
                                        <p:strVal val="hidden"/>
                                      </p:to>
                                    </p:set>
                                  </p:childTnLst>
                                </p:cTn>
                              </p:par>
                            </p:childTnLst>
                          </p:cTn>
                        </p:par>
                        <p:par>
                          <p:cTn id="13" fill="hold">
                            <p:stCondLst>
                              <p:cond delay="0"/>
                            </p:stCondLst>
                            <p:childTnLst>
                              <p:par>
                                <p:cTn id="14" presetID="1" presetClass="entr" presetSubtype="0" fill="hold" grpId="0" nodeType="afterEffect">
                                  <p:stCondLst>
                                    <p:cond delay="0"/>
                                  </p:stCondLst>
                                  <p:childTnLst>
                                    <p:set>
                                      <p:cBhvr>
                                        <p:cTn id="15" dur="1" fill="hold">
                                          <p:stCondLst>
                                            <p:cond delay="0"/>
                                          </p:stCondLst>
                                        </p:cTn>
                                        <p:tgtEl>
                                          <p:spTgt spid="680088"/>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childTnLst>
                                    <p:set>
                                      <p:cBhvr>
                                        <p:cTn id="18" dur="1" fill="hold">
                                          <p:stCondLst>
                                            <p:cond delay="0"/>
                                          </p:stCondLst>
                                        </p:cTn>
                                        <p:tgtEl>
                                          <p:spTgt spid="679943"/>
                                        </p:tgtEl>
                                        <p:attrNameLst>
                                          <p:attrName>style.visibility</p:attrName>
                                        </p:attrNameLst>
                                      </p:cBhvr>
                                      <p:to>
                                        <p:strVal val="visible"/>
                                      </p:to>
                                    </p:set>
                                  </p:childTnLst>
                                  <p:subTnLst>
                                    <p:set>
                                      <p:cBhvr override="childStyle">
                                        <p:cTn dur="1" fill="hold" display="0" masterRel="nextClick" afterEffect="1"/>
                                        <p:tgtEl>
                                          <p:spTgt spid="67994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79945"/>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grpId="0" nodeType="afterEffect">
                                  <p:stCondLst>
                                    <p:cond delay="0"/>
                                  </p:stCondLst>
                                  <p:childTnLst>
                                    <p:set>
                                      <p:cBhvr>
                                        <p:cTn id="25" dur="1" fill="hold">
                                          <p:stCondLst>
                                            <p:cond delay="0"/>
                                          </p:stCondLst>
                                        </p:cTn>
                                        <p:tgtEl>
                                          <p:spTgt spid="679946"/>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679947"/>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679948"/>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679949"/>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679950"/>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grpId="0" nodeType="afterEffect">
                                  <p:stCondLst>
                                    <p:cond delay="0"/>
                                  </p:stCondLst>
                                  <p:childTnLst>
                                    <p:set>
                                      <p:cBhvr>
                                        <p:cTn id="36" dur="1" fill="hold">
                                          <p:stCondLst>
                                            <p:cond delay="0"/>
                                          </p:stCondLst>
                                        </p:cTn>
                                        <p:tgtEl>
                                          <p:spTgt spid="679944"/>
                                        </p:tgtEl>
                                        <p:attrNameLst>
                                          <p:attrName>style.visibility</p:attrName>
                                        </p:attrNameLst>
                                      </p:cBhvr>
                                      <p:to>
                                        <p:strVal val="visible"/>
                                      </p:to>
                                    </p:set>
                                  </p:childTnLst>
                                  <p:subTnLst>
                                    <p:set>
                                      <p:cBhvr override="childStyle">
                                        <p:cTn dur="1" fill="hold" display="0" masterRel="nextClick" afterEffect="1"/>
                                        <p:tgtEl>
                                          <p:spTgt spid="679944"/>
                                        </p:tgtEl>
                                        <p:attrNameLst>
                                          <p:attrName>style.visibility</p:attrName>
                                        </p:attrNameLst>
                                      </p:cBhvr>
                                      <p:to>
                                        <p:strVal val="hidden"/>
                                      </p:to>
                                    </p:set>
                                  </p:subTnLst>
                                </p:cTn>
                              </p:par>
                            </p:childTnLst>
                          </p:cTn>
                        </p:par>
                      </p:childTnLst>
                    </p:cTn>
                  </p:par>
                  <p:par>
                    <p:cTn id="37" fill="hold">
                      <p:stCondLst>
                        <p:cond delay="indefinite"/>
                      </p:stCondLst>
                      <p:childTnLst>
                        <p:par>
                          <p:cTn id="38" fill="hold">
                            <p:stCondLst>
                              <p:cond delay="0"/>
                            </p:stCondLst>
                            <p:childTnLst>
                              <p:par>
                                <p:cTn id="39" presetID="2" presetClass="entr" presetSubtype="6" fill="hold" nodeType="clickEffect">
                                  <p:stCondLst>
                                    <p:cond delay="0"/>
                                  </p:stCondLst>
                                  <p:childTnLst>
                                    <p:set>
                                      <p:cBhvr>
                                        <p:cTn id="40" dur="1" fill="hold">
                                          <p:stCondLst>
                                            <p:cond delay="0"/>
                                          </p:stCondLst>
                                        </p:cTn>
                                        <p:tgtEl>
                                          <p:spTgt spid="2"/>
                                        </p:tgtEl>
                                        <p:attrNameLst>
                                          <p:attrName>style.visibility</p:attrName>
                                        </p:attrNameLst>
                                      </p:cBhvr>
                                      <p:to>
                                        <p:strVal val="visible"/>
                                      </p:to>
                                    </p:set>
                                    <p:anim calcmode="lin" valueType="num">
                                      <p:cBhvr additive="base">
                                        <p:cTn id="41" dur="500" fill="hold"/>
                                        <p:tgtEl>
                                          <p:spTgt spid="2"/>
                                        </p:tgtEl>
                                        <p:attrNameLst>
                                          <p:attrName>ppt_x</p:attrName>
                                        </p:attrNameLst>
                                      </p:cBhvr>
                                      <p:tavLst>
                                        <p:tav tm="0">
                                          <p:val>
                                            <p:strVal val="1+#ppt_w/2"/>
                                          </p:val>
                                        </p:tav>
                                        <p:tav tm="100000">
                                          <p:val>
                                            <p:strVal val="#ppt_x"/>
                                          </p:val>
                                        </p:tav>
                                      </p:tavLst>
                                    </p:anim>
                                    <p:anim calcmode="lin" valueType="num">
                                      <p:cBhvr additive="base">
                                        <p:cTn id="42" dur="500" fill="hold"/>
                                        <p:tgtEl>
                                          <p:spTgt spid="2"/>
                                        </p:tgtEl>
                                        <p:attrNameLst>
                                          <p:attrName>ppt_y</p:attrName>
                                        </p:attrNameLst>
                                      </p:cBhvr>
                                      <p:tavLst>
                                        <p:tav tm="0">
                                          <p:val>
                                            <p:strVal val="1+#ppt_h/2"/>
                                          </p:val>
                                        </p:tav>
                                        <p:tav tm="100000">
                                          <p:val>
                                            <p:strVal val="#ppt_y"/>
                                          </p:val>
                                        </p:tav>
                                      </p:tavLst>
                                    </p:anim>
                                  </p:childTnLst>
                                </p:cTn>
                              </p:par>
                            </p:childTnLst>
                          </p:cTn>
                        </p:par>
                        <p:par>
                          <p:cTn id="43" fill="hold">
                            <p:stCondLst>
                              <p:cond delay="500"/>
                            </p:stCondLst>
                            <p:childTnLst>
                              <p:par>
                                <p:cTn id="44" presetID="1" presetClass="entr" presetSubtype="0" fill="hold" grpId="0" nodeType="afterEffect">
                                  <p:stCondLst>
                                    <p:cond delay="0"/>
                                  </p:stCondLst>
                                  <p:childTnLst>
                                    <p:set>
                                      <p:cBhvr>
                                        <p:cTn id="45" dur="1" fill="hold">
                                          <p:stCondLst>
                                            <p:cond delay="0"/>
                                          </p:stCondLst>
                                        </p:cTn>
                                        <p:tgtEl>
                                          <p:spTgt spid="679966"/>
                                        </p:tgtEl>
                                        <p:attrNameLst>
                                          <p:attrName>style.visibility</p:attrName>
                                        </p:attrNameLst>
                                      </p:cBhvr>
                                      <p:to>
                                        <p:strVal val="visible"/>
                                      </p:to>
                                    </p:set>
                                  </p:childTnLst>
                                  <p:subTnLst>
                                    <p:set>
                                      <p:cBhvr override="childStyle">
                                        <p:cTn dur="1" fill="hold" display="0" masterRel="nextClick" afterEffect="1"/>
                                        <p:tgtEl>
                                          <p:spTgt spid="679966"/>
                                        </p:tgtEl>
                                        <p:attrNameLst>
                                          <p:attrName>style.visibility</p:attrName>
                                        </p:attrNameLst>
                                      </p:cBhvr>
                                      <p:to>
                                        <p:strVal val="hidden"/>
                                      </p:to>
                                    </p:set>
                                  </p:sub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679968"/>
                                        </p:tgtEl>
                                        <p:attrNameLst>
                                          <p:attrName>style.visibility</p:attrName>
                                        </p:attrNameLst>
                                      </p:cBhvr>
                                      <p:to>
                                        <p:strVal val="visible"/>
                                      </p:to>
                                    </p:set>
                                  </p:childTnLst>
                                  <p:subTnLst>
                                    <p:set>
                                      <p:cBhvr override="childStyle">
                                        <p:cTn dur="1" fill="hold" display="0" masterRel="nextClick" afterEffect="1"/>
                                        <p:tgtEl>
                                          <p:spTgt spid="679968"/>
                                        </p:tgtEl>
                                        <p:attrNameLst>
                                          <p:attrName>style.visibility</p:attrName>
                                        </p:attrNameLst>
                                      </p:cBhvr>
                                      <p:to>
                                        <p:strVal val="hidden"/>
                                      </p:to>
                                    </p:set>
                                  </p:subTnLst>
                                </p:cTn>
                              </p:par>
                            </p:childTnLst>
                          </p:cTn>
                        </p:par>
                      </p:childTnLst>
                    </p:cTn>
                  </p:par>
                  <p:par>
                    <p:cTn id="50" fill="hold">
                      <p:stCondLst>
                        <p:cond delay="indefinite"/>
                      </p:stCondLst>
                      <p:childTnLst>
                        <p:par>
                          <p:cTn id="51" fill="hold">
                            <p:stCondLst>
                              <p:cond delay="0"/>
                            </p:stCondLst>
                            <p:childTnLst>
                              <p:par>
                                <p:cTn id="52" presetID="2" presetClass="entr" presetSubtype="6" fill="hold" nodeType="clickEffect">
                                  <p:stCondLst>
                                    <p:cond delay="0"/>
                                  </p:stCondLst>
                                  <p:childTnLst>
                                    <p:set>
                                      <p:cBhvr>
                                        <p:cTn id="53" dur="1" fill="hold">
                                          <p:stCondLst>
                                            <p:cond delay="0"/>
                                          </p:stCondLst>
                                        </p:cTn>
                                        <p:tgtEl>
                                          <p:spTgt spid="3"/>
                                        </p:tgtEl>
                                        <p:attrNameLst>
                                          <p:attrName>style.visibility</p:attrName>
                                        </p:attrNameLst>
                                      </p:cBhvr>
                                      <p:to>
                                        <p:strVal val="visible"/>
                                      </p:to>
                                    </p:set>
                                    <p:anim calcmode="lin" valueType="num">
                                      <p:cBhvr additive="base">
                                        <p:cTn id="54" dur="500" fill="hold"/>
                                        <p:tgtEl>
                                          <p:spTgt spid="3"/>
                                        </p:tgtEl>
                                        <p:attrNameLst>
                                          <p:attrName>ppt_x</p:attrName>
                                        </p:attrNameLst>
                                      </p:cBhvr>
                                      <p:tavLst>
                                        <p:tav tm="0">
                                          <p:val>
                                            <p:strVal val="1+#ppt_w/2"/>
                                          </p:val>
                                        </p:tav>
                                        <p:tav tm="100000">
                                          <p:val>
                                            <p:strVal val="#ppt_x"/>
                                          </p:val>
                                        </p:tav>
                                      </p:tavLst>
                                    </p:anim>
                                    <p:anim calcmode="lin" valueType="num">
                                      <p:cBhvr additive="base">
                                        <p:cTn id="55" dur="500" fill="hold"/>
                                        <p:tgtEl>
                                          <p:spTgt spid="3"/>
                                        </p:tgtEl>
                                        <p:attrNameLst>
                                          <p:attrName>ppt_y</p:attrName>
                                        </p:attrNameLst>
                                      </p:cBhvr>
                                      <p:tavLst>
                                        <p:tav tm="0">
                                          <p:val>
                                            <p:strVal val="1+#ppt_h/2"/>
                                          </p:val>
                                        </p:tav>
                                        <p:tav tm="100000">
                                          <p:val>
                                            <p:strVal val="#ppt_y"/>
                                          </p:val>
                                        </p:tav>
                                      </p:tavLst>
                                    </p:anim>
                                  </p:childTnLst>
                                </p:cTn>
                              </p:par>
                            </p:childTnLst>
                          </p:cTn>
                        </p:par>
                        <p:par>
                          <p:cTn id="56" fill="hold">
                            <p:stCondLst>
                              <p:cond delay="500"/>
                            </p:stCondLst>
                            <p:childTnLst>
                              <p:par>
                                <p:cTn id="57" presetID="1" presetClass="entr" presetSubtype="0" fill="hold" grpId="0" nodeType="afterEffect">
                                  <p:stCondLst>
                                    <p:cond delay="0"/>
                                  </p:stCondLst>
                                  <p:childTnLst>
                                    <p:set>
                                      <p:cBhvr>
                                        <p:cTn id="58" dur="1" fill="hold">
                                          <p:stCondLst>
                                            <p:cond delay="0"/>
                                          </p:stCondLst>
                                        </p:cTn>
                                        <p:tgtEl>
                                          <p:spTgt spid="679987"/>
                                        </p:tgtEl>
                                        <p:attrNameLst>
                                          <p:attrName>style.visibility</p:attrName>
                                        </p:attrNameLst>
                                      </p:cBhvr>
                                      <p:to>
                                        <p:strVal val="visible"/>
                                      </p:to>
                                    </p:set>
                                  </p:childTnLst>
                                  <p:subTnLst>
                                    <p:set>
                                      <p:cBhvr override="childStyle">
                                        <p:cTn dur="1" fill="hold" display="0" masterRel="nextClick" afterEffect="1"/>
                                        <p:tgtEl>
                                          <p:spTgt spid="679987"/>
                                        </p:tgtEl>
                                        <p:attrNameLst>
                                          <p:attrName>style.visibility</p:attrName>
                                        </p:attrNameLst>
                                      </p:cBhvr>
                                      <p:to>
                                        <p:strVal val="hidden"/>
                                      </p:to>
                                    </p:set>
                                  </p:sub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679988"/>
                                        </p:tgtEl>
                                        <p:attrNameLst>
                                          <p:attrName>style.visibility</p:attrName>
                                        </p:attrNameLst>
                                      </p:cBhvr>
                                      <p:to>
                                        <p:strVal val="visible"/>
                                      </p:to>
                                    </p:set>
                                  </p:childTnLst>
                                  <p:subTnLst>
                                    <p:set>
                                      <p:cBhvr override="childStyle">
                                        <p:cTn dur="1" fill="hold" display="0" masterRel="nextClick" afterEffect="1"/>
                                        <p:tgtEl>
                                          <p:spTgt spid="679988"/>
                                        </p:tgtEl>
                                        <p:attrNameLst>
                                          <p:attrName>style.visibility</p:attrName>
                                        </p:attrNameLst>
                                      </p:cBhvr>
                                      <p:to>
                                        <p:strVal val="hidden"/>
                                      </p:to>
                                    </p:set>
                                  </p:subTnLst>
                                </p:cTn>
                              </p:par>
                            </p:childTnLst>
                          </p:cTn>
                        </p:par>
                      </p:childTnLst>
                    </p:cTn>
                  </p:par>
                  <p:par>
                    <p:cTn id="63" fill="hold">
                      <p:stCondLst>
                        <p:cond delay="indefinite"/>
                      </p:stCondLst>
                      <p:childTnLst>
                        <p:par>
                          <p:cTn id="64" fill="hold">
                            <p:stCondLst>
                              <p:cond delay="0"/>
                            </p:stCondLst>
                            <p:childTnLst>
                              <p:par>
                                <p:cTn id="65" presetID="2" presetClass="entr" presetSubtype="6" fill="hold" nodeType="clickEffect">
                                  <p:stCondLst>
                                    <p:cond delay="0"/>
                                  </p:stCondLst>
                                  <p:childTnLst>
                                    <p:set>
                                      <p:cBhvr>
                                        <p:cTn id="66" dur="1" fill="hold">
                                          <p:stCondLst>
                                            <p:cond delay="0"/>
                                          </p:stCondLst>
                                        </p:cTn>
                                        <p:tgtEl>
                                          <p:spTgt spid="4"/>
                                        </p:tgtEl>
                                        <p:attrNameLst>
                                          <p:attrName>style.visibility</p:attrName>
                                        </p:attrNameLst>
                                      </p:cBhvr>
                                      <p:to>
                                        <p:strVal val="visible"/>
                                      </p:to>
                                    </p:set>
                                    <p:anim calcmode="lin" valueType="num">
                                      <p:cBhvr additive="base">
                                        <p:cTn id="67" dur="500" fill="hold"/>
                                        <p:tgtEl>
                                          <p:spTgt spid="4"/>
                                        </p:tgtEl>
                                        <p:attrNameLst>
                                          <p:attrName>ppt_x</p:attrName>
                                        </p:attrNameLst>
                                      </p:cBhvr>
                                      <p:tavLst>
                                        <p:tav tm="0">
                                          <p:val>
                                            <p:strVal val="1+#ppt_w/2"/>
                                          </p:val>
                                        </p:tav>
                                        <p:tav tm="100000">
                                          <p:val>
                                            <p:strVal val="#ppt_x"/>
                                          </p:val>
                                        </p:tav>
                                      </p:tavLst>
                                    </p:anim>
                                    <p:anim calcmode="lin" valueType="num">
                                      <p:cBhvr additive="base">
                                        <p:cTn id="68" dur="500" fill="hold"/>
                                        <p:tgtEl>
                                          <p:spTgt spid="4"/>
                                        </p:tgtEl>
                                        <p:attrNameLst>
                                          <p:attrName>ppt_y</p:attrName>
                                        </p:attrNameLst>
                                      </p:cBhvr>
                                      <p:tavLst>
                                        <p:tav tm="0">
                                          <p:val>
                                            <p:strVal val="1+#ppt_h/2"/>
                                          </p:val>
                                        </p:tav>
                                        <p:tav tm="100000">
                                          <p:val>
                                            <p:strVal val="#ppt_y"/>
                                          </p:val>
                                        </p:tav>
                                      </p:tavLst>
                                    </p:anim>
                                  </p:childTnLst>
                                </p:cTn>
                              </p:par>
                            </p:childTnLst>
                          </p:cTn>
                        </p:par>
                        <p:par>
                          <p:cTn id="69" fill="hold">
                            <p:stCondLst>
                              <p:cond delay="500"/>
                            </p:stCondLst>
                            <p:childTnLst>
                              <p:par>
                                <p:cTn id="70" presetID="1" presetClass="entr" presetSubtype="0" fill="hold" grpId="0" nodeType="afterEffect">
                                  <p:stCondLst>
                                    <p:cond delay="0"/>
                                  </p:stCondLst>
                                  <p:childTnLst>
                                    <p:set>
                                      <p:cBhvr>
                                        <p:cTn id="71" dur="1" fill="hold">
                                          <p:stCondLst>
                                            <p:cond delay="0"/>
                                          </p:stCondLst>
                                        </p:cTn>
                                        <p:tgtEl>
                                          <p:spTgt spid="680004"/>
                                        </p:tgtEl>
                                        <p:attrNameLst>
                                          <p:attrName>style.visibility</p:attrName>
                                        </p:attrNameLst>
                                      </p:cBhvr>
                                      <p:to>
                                        <p:strVal val="visible"/>
                                      </p:to>
                                    </p:set>
                                  </p:childTnLst>
                                  <p:subTnLst>
                                    <p:set>
                                      <p:cBhvr override="childStyle">
                                        <p:cTn dur="1" fill="hold" display="0" masterRel="nextClick" afterEffect="1"/>
                                        <p:tgtEl>
                                          <p:spTgt spid="680004"/>
                                        </p:tgtEl>
                                        <p:attrNameLst>
                                          <p:attrName>style.visibility</p:attrName>
                                        </p:attrNameLst>
                                      </p:cBhvr>
                                      <p:to>
                                        <p:strVal val="hidden"/>
                                      </p:to>
                                    </p:set>
                                  </p:sub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680005"/>
                                        </p:tgtEl>
                                        <p:attrNameLst>
                                          <p:attrName>style.visibility</p:attrName>
                                        </p:attrNameLst>
                                      </p:cBhvr>
                                      <p:to>
                                        <p:strVal val="visible"/>
                                      </p:to>
                                    </p:set>
                                  </p:childTnLst>
                                  <p:subTnLst>
                                    <p:set>
                                      <p:cBhvr override="childStyle">
                                        <p:cTn dur="1" fill="hold" display="0" masterRel="nextClick" afterEffect="1"/>
                                        <p:tgtEl>
                                          <p:spTgt spid="680005"/>
                                        </p:tgtEl>
                                        <p:attrNameLst>
                                          <p:attrName>style.visibility</p:attrName>
                                        </p:attrNameLst>
                                      </p:cBhvr>
                                      <p:to>
                                        <p:strVal val="hidden"/>
                                      </p:to>
                                    </p:set>
                                  </p:subTnLst>
                                </p:cTn>
                              </p:par>
                            </p:childTnLst>
                          </p:cTn>
                        </p:par>
                      </p:childTnLst>
                    </p:cTn>
                  </p:par>
                  <p:par>
                    <p:cTn id="76" fill="hold">
                      <p:stCondLst>
                        <p:cond delay="indefinite"/>
                      </p:stCondLst>
                      <p:childTnLst>
                        <p:par>
                          <p:cTn id="77" fill="hold">
                            <p:stCondLst>
                              <p:cond delay="0"/>
                            </p:stCondLst>
                            <p:childTnLst>
                              <p:par>
                                <p:cTn id="78" presetID="1" presetClass="exit" presetSubtype="0" fill="hold" nodeType="clickEffect">
                                  <p:stCondLst>
                                    <p:cond delay="0"/>
                                  </p:stCondLst>
                                  <p:childTnLst>
                                    <p:set>
                                      <p:cBhvr>
                                        <p:cTn id="79" dur="1" fill="hold">
                                          <p:stCondLst>
                                            <p:cond delay="0"/>
                                          </p:stCondLst>
                                        </p:cTn>
                                        <p:tgtEl>
                                          <p:spTgt spid="679950"/>
                                        </p:tgtEl>
                                        <p:attrNameLst>
                                          <p:attrName>style.visibility</p:attrName>
                                        </p:attrNameLst>
                                      </p:cBhvr>
                                      <p:to>
                                        <p:strVal val="hidden"/>
                                      </p:to>
                                    </p:set>
                                  </p:childTnLst>
                                </p:cTn>
                              </p:par>
                            </p:childTnLst>
                          </p:cTn>
                        </p:par>
                        <p:par>
                          <p:cTn id="80" fill="hold">
                            <p:stCondLst>
                              <p:cond delay="0"/>
                            </p:stCondLst>
                            <p:childTnLst>
                              <p:par>
                                <p:cTn id="81" presetID="1" presetClass="entr" presetSubtype="0" fill="hold" nodeType="afterEffect">
                                  <p:stCondLst>
                                    <p:cond delay="0"/>
                                  </p:stCondLst>
                                  <p:childTnLst>
                                    <p:set>
                                      <p:cBhvr>
                                        <p:cTn id="82" dur="1" fill="hold">
                                          <p:stCondLst>
                                            <p:cond delay="0"/>
                                          </p:stCondLst>
                                        </p:cTn>
                                        <p:tgtEl>
                                          <p:spTgt spid="680006"/>
                                        </p:tgtEl>
                                        <p:attrNameLst>
                                          <p:attrName>style.visibility</p:attrName>
                                        </p:attrNameLst>
                                      </p:cBhvr>
                                      <p:to>
                                        <p:strVal val="visible"/>
                                      </p:to>
                                    </p:set>
                                  </p:childTnLst>
                                </p:cTn>
                              </p:par>
                            </p:childTnLst>
                          </p:cTn>
                        </p:par>
                        <p:par>
                          <p:cTn id="83" fill="hold">
                            <p:stCondLst>
                              <p:cond delay="0"/>
                            </p:stCondLst>
                            <p:childTnLst>
                              <p:par>
                                <p:cTn id="84" presetID="1" presetClass="entr" presetSubtype="0" fill="hold" grpId="0" nodeType="afterEffect">
                                  <p:stCondLst>
                                    <p:cond delay="0"/>
                                  </p:stCondLst>
                                  <p:childTnLst>
                                    <p:set>
                                      <p:cBhvr>
                                        <p:cTn id="85" dur="1" fill="hold">
                                          <p:stCondLst>
                                            <p:cond delay="0"/>
                                          </p:stCondLst>
                                        </p:cTn>
                                        <p:tgtEl>
                                          <p:spTgt spid="680007"/>
                                        </p:tgtEl>
                                        <p:attrNameLst>
                                          <p:attrName>style.visibility</p:attrName>
                                        </p:attrNameLst>
                                      </p:cBhvr>
                                      <p:to>
                                        <p:strVal val="visible"/>
                                      </p:to>
                                    </p:set>
                                  </p:childTnLst>
                                  <p:subTnLst>
                                    <p:set>
                                      <p:cBhvr override="childStyle">
                                        <p:cTn dur="1" fill="hold" display="0" masterRel="nextClick" afterEffect="1"/>
                                        <p:tgtEl>
                                          <p:spTgt spid="680007"/>
                                        </p:tgtEl>
                                        <p:attrNameLst>
                                          <p:attrName>style.visibility</p:attrName>
                                        </p:attrNameLst>
                                      </p:cBhvr>
                                      <p:to>
                                        <p:strVal val="hidden"/>
                                      </p:to>
                                    </p:set>
                                  </p:subTnLst>
                                </p:cTn>
                              </p:par>
                            </p:childTnLst>
                          </p:cTn>
                        </p:par>
                      </p:childTnLst>
                    </p:cTn>
                  </p:par>
                  <p:par>
                    <p:cTn id="86" fill="hold">
                      <p:stCondLst>
                        <p:cond delay="indefinite"/>
                      </p:stCondLst>
                      <p:childTnLst>
                        <p:par>
                          <p:cTn id="87" fill="hold">
                            <p:stCondLst>
                              <p:cond delay="0"/>
                            </p:stCondLst>
                            <p:childTnLst>
                              <p:par>
                                <p:cTn id="88" presetID="1" presetClass="exit" presetSubtype="0" fill="hold" grpId="1" nodeType="clickEffect">
                                  <p:stCondLst>
                                    <p:cond delay="0"/>
                                  </p:stCondLst>
                                  <p:childTnLst>
                                    <p:set>
                                      <p:cBhvr>
                                        <p:cTn id="89" dur="1" fill="hold">
                                          <p:stCondLst>
                                            <p:cond delay="0"/>
                                          </p:stCondLst>
                                        </p:cTn>
                                        <p:tgtEl>
                                          <p:spTgt spid="680005"/>
                                        </p:tgtEl>
                                        <p:attrNameLst>
                                          <p:attrName>style.visibility</p:attrName>
                                        </p:attrNameLst>
                                      </p:cBhvr>
                                      <p:to>
                                        <p:strVal val="hidden"/>
                                      </p:to>
                                    </p:set>
                                  </p:childTnLst>
                                </p:cTn>
                              </p:par>
                              <p:par>
                                <p:cTn id="90" presetID="1" presetClass="exit" presetSubtype="0" fill="hold" grpId="1" nodeType="withEffect">
                                  <p:stCondLst>
                                    <p:cond delay="0"/>
                                  </p:stCondLst>
                                  <p:childTnLst>
                                    <p:set>
                                      <p:cBhvr>
                                        <p:cTn id="91" dur="1" fill="hold">
                                          <p:stCondLst>
                                            <p:cond delay="0"/>
                                          </p:stCondLst>
                                        </p:cTn>
                                        <p:tgtEl>
                                          <p:spTgt spid="680004"/>
                                        </p:tgtEl>
                                        <p:attrNameLst>
                                          <p:attrName>style.visibility</p:attrName>
                                        </p:attrNameLst>
                                      </p:cBhvr>
                                      <p:to>
                                        <p:strVal val="hidden"/>
                                      </p:to>
                                    </p:set>
                                  </p:childTnLst>
                                </p:cTn>
                              </p:par>
                            </p:childTnLst>
                          </p:cTn>
                        </p:par>
                        <p:par>
                          <p:cTn id="92" fill="hold">
                            <p:stCondLst>
                              <p:cond delay="0"/>
                            </p:stCondLst>
                            <p:childTnLst>
                              <p:par>
                                <p:cTn id="93" presetID="53" presetClass="exit" presetSubtype="0" fill="hold" nodeType="afterEffect">
                                  <p:stCondLst>
                                    <p:cond delay="0"/>
                                  </p:stCondLst>
                                  <p:childTnLst>
                                    <p:anim calcmode="lin" valueType="num">
                                      <p:cBhvr>
                                        <p:cTn id="94" dur="500"/>
                                        <p:tgtEl>
                                          <p:spTgt spid="4"/>
                                        </p:tgtEl>
                                        <p:attrNameLst>
                                          <p:attrName>ppt_w</p:attrName>
                                        </p:attrNameLst>
                                      </p:cBhvr>
                                      <p:tavLst>
                                        <p:tav tm="0">
                                          <p:val>
                                            <p:strVal val="ppt_w"/>
                                          </p:val>
                                        </p:tav>
                                        <p:tav tm="100000">
                                          <p:val>
                                            <p:fltVal val="0"/>
                                          </p:val>
                                        </p:tav>
                                      </p:tavLst>
                                    </p:anim>
                                    <p:anim calcmode="lin" valueType="num">
                                      <p:cBhvr>
                                        <p:cTn id="95" dur="500"/>
                                        <p:tgtEl>
                                          <p:spTgt spid="4"/>
                                        </p:tgtEl>
                                        <p:attrNameLst>
                                          <p:attrName>ppt_h</p:attrName>
                                        </p:attrNameLst>
                                      </p:cBhvr>
                                      <p:tavLst>
                                        <p:tav tm="0">
                                          <p:val>
                                            <p:strVal val="ppt_h"/>
                                          </p:val>
                                        </p:tav>
                                        <p:tav tm="100000">
                                          <p:val>
                                            <p:fltVal val="0"/>
                                          </p:val>
                                        </p:tav>
                                      </p:tavLst>
                                    </p:anim>
                                    <p:animEffect transition="out" filter="fade">
                                      <p:cBhvr>
                                        <p:cTn id="96" dur="500"/>
                                        <p:tgtEl>
                                          <p:spTgt spid="4"/>
                                        </p:tgtEl>
                                      </p:cBhvr>
                                    </p:animEffect>
                                    <p:set>
                                      <p:cBhvr>
                                        <p:cTn id="97" dur="1" fill="hold">
                                          <p:stCondLst>
                                            <p:cond delay="499"/>
                                          </p:stCondLst>
                                        </p:cTn>
                                        <p:tgtEl>
                                          <p:spTgt spid="4"/>
                                        </p:tgtEl>
                                        <p:attrNameLst>
                                          <p:attrName>style.visibility</p:attrName>
                                        </p:attrNameLst>
                                      </p:cBhvr>
                                      <p:to>
                                        <p:strVal val="hidden"/>
                                      </p:to>
                                    </p:set>
                                  </p:childTnLst>
                                </p:cTn>
                              </p:par>
                            </p:childTnLst>
                          </p:cTn>
                        </p:par>
                        <p:par>
                          <p:cTn id="98" fill="hold">
                            <p:stCondLst>
                              <p:cond delay="500"/>
                            </p:stCondLst>
                            <p:childTnLst>
                              <p:par>
                                <p:cTn id="99" presetID="1" presetClass="entr" presetSubtype="0" fill="hold" grpId="0" nodeType="afterEffect">
                                  <p:stCondLst>
                                    <p:cond delay="0"/>
                                  </p:stCondLst>
                                  <p:childTnLst>
                                    <p:set>
                                      <p:cBhvr>
                                        <p:cTn id="100" dur="1" fill="hold">
                                          <p:stCondLst>
                                            <p:cond delay="0"/>
                                          </p:stCondLst>
                                        </p:cTn>
                                        <p:tgtEl>
                                          <p:spTgt spid="680008"/>
                                        </p:tgtEl>
                                        <p:attrNameLst>
                                          <p:attrName>style.visibility</p:attrName>
                                        </p:attrNameLst>
                                      </p:cBhvr>
                                      <p:to>
                                        <p:strVal val="visible"/>
                                      </p:to>
                                    </p:set>
                                  </p:childTnLst>
                                  <p:subTnLst>
                                    <p:set>
                                      <p:cBhvr override="childStyle">
                                        <p:cTn dur="1" fill="hold" display="0" masterRel="nextClick" afterEffect="1"/>
                                        <p:tgtEl>
                                          <p:spTgt spid="680008"/>
                                        </p:tgtEl>
                                        <p:attrNameLst>
                                          <p:attrName>style.visibility</p:attrName>
                                        </p:attrNameLst>
                                      </p:cBhvr>
                                      <p:to>
                                        <p:strVal val="hidden"/>
                                      </p:to>
                                    </p:set>
                                  </p:sub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679949"/>
                                        </p:tgtEl>
                                        <p:attrNameLst>
                                          <p:attrName>style.visibility</p:attrName>
                                        </p:attrNameLst>
                                      </p:cBhvr>
                                      <p:to>
                                        <p:strVal val="hidden"/>
                                      </p:to>
                                    </p:set>
                                  </p:childTnLst>
                                </p:cTn>
                              </p:par>
                            </p:childTnLst>
                          </p:cTn>
                        </p:par>
                        <p:par>
                          <p:cTn id="105" fill="hold">
                            <p:stCondLst>
                              <p:cond delay="0"/>
                            </p:stCondLst>
                            <p:childTnLst>
                              <p:par>
                                <p:cTn id="106" presetID="1" presetClass="entr" presetSubtype="0" fill="hold" nodeType="afterEffect">
                                  <p:stCondLst>
                                    <p:cond delay="0"/>
                                  </p:stCondLst>
                                  <p:childTnLst>
                                    <p:set>
                                      <p:cBhvr>
                                        <p:cTn id="107" dur="1" fill="hold">
                                          <p:stCondLst>
                                            <p:cond delay="0"/>
                                          </p:stCondLst>
                                        </p:cTn>
                                        <p:tgtEl>
                                          <p:spTgt spid="680010"/>
                                        </p:tgtEl>
                                        <p:attrNameLst>
                                          <p:attrName>style.visibility</p:attrName>
                                        </p:attrNameLst>
                                      </p:cBhvr>
                                      <p:to>
                                        <p:strVal val="visible"/>
                                      </p:to>
                                    </p:set>
                                  </p:childTnLst>
                                </p:cTn>
                              </p:par>
                            </p:childTnLst>
                          </p:cTn>
                        </p:par>
                        <p:par>
                          <p:cTn id="108" fill="hold">
                            <p:stCondLst>
                              <p:cond delay="0"/>
                            </p:stCondLst>
                            <p:childTnLst>
                              <p:par>
                                <p:cTn id="109" presetID="1" presetClass="entr" presetSubtype="0" fill="hold" grpId="0" nodeType="afterEffect">
                                  <p:stCondLst>
                                    <p:cond delay="0"/>
                                  </p:stCondLst>
                                  <p:childTnLst>
                                    <p:set>
                                      <p:cBhvr>
                                        <p:cTn id="110" dur="1" fill="hold">
                                          <p:stCondLst>
                                            <p:cond delay="0"/>
                                          </p:stCondLst>
                                        </p:cTn>
                                        <p:tgtEl>
                                          <p:spTgt spid="680009"/>
                                        </p:tgtEl>
                                        <p:attrNameLst>
                                          <p:attrName>style.visibility</p:attrName>
                                        </p:attrNameLst>
                                      </p:cBhvr>
                                      <p:to>
                                        <p:strVal val="visible"/>
                                      </p:to>
                                    </p:set>
                                  </p:childTnLst>
                                  <p:subTnLst>
                                    <p:set>
                                      <p:cBhvr override="childStyle">
                                        <p:cTn dur="1" fill="hold" display="0" masterRel="nextClick" afterEffect="1"/>
                                        <p:tgtEl>
                                          <p:spTgt spid="680009"/>
                                        </p:tgtEl>
                                        <p:attrNameLst>
                                          <p:attrName>style.visibility</p:attrName>
                                        </p:attrNameLst>
                                      </p:cBhvr>
                                      <p:to>
                                        <p:strVal val="hidden"/>
                                      </p:to>
                                    </p:set>
                                  </p:subTnLst>
                                </p:cTn>
                              </p:par>
                            </p:childTnLst>
                          </p:cTn>
                        </p:par>
                      </p:childTnLst>
                    </p:cTn>
                  </p:par>
                  <p:par>
                    <p:cTn id="111" fill="hold">
                      <p:stCondLst>
                        <p:cond delay="indefinite"/>
                      </p:stCondLst>
                      <p:childTnLst>
                        <p:par>
                          <p:cTn id="112" fill="hold">
                            <p:stCondLst>
                              <p:cond delay="0"/>
                            </p:stCondLst>
                            <p:childTnLst>
                              <p:par>
                                <p:cTn id="113" presetID="2" presetClass="entr" presetSubtype="6" fill="hold" nodeType="clickEffect">
                                  <p:stCondLst>
                                    <p:cond delay="0"/>
                                  </p:stCondLst>
                                  <p:childTnLst>
                                    <p:set>
                                      <p:cBhvr>
                                        <p:cTn id="114" dur="1" fill="hold">
                                          <p:stCondLst>
                                            <p:cond delay="0"/>
                                          </p:stCondLst>
                                        </p:cTn>
                                        <p:tgtEl>
                                          <p:spTgt spid="5"/>
                                        </p:tgtEl>
                                        <p:attrNameLst>
                                          <p:attrName>style.visibility</p:attrName>
                                        </p:attrNameLst>
                                      </p:cBhvr>
                                      <p:to>
                                        <p:strVal val="visible"/>
                                      </p:to>
                                    </p:set>
                                    <p:anim calcmode="lin" valueType="num">
                                      <p:cBhvr additive="base">
                                        <p:cTn id="115" dur="500" fill="hold"/>
                                        <p:tgtEl>
                                          <p:spTgt spid="5"/>
                                        </p:tgtEl>
                                        <p:attrNameLst>
                                          <p:attrName>ppt_x</p:attrName>
                                        </p:attrNameLst>
                                      </p:cBhvr>
                                      <p:tavLst>
                                        <p:tav tm="0">
                                          <p:val>
                                            <p:strVal val="1+#ppt_w/2"/>
                                          </p:val>
                                        </p:tav>
                                        <p:tav tm="100000">
                                          <p:val>
                                            <p:strVal val="#ppt_x"/>
                                          </p:val>
                                        </p:tav>
                                      </p:tavLst>
                                    </p:anim>
                                    <p:anim calcmode="lin" valueType="num">
                                      <p:cBhvr additive="base">
                                        <p:cTn id="116" dur="500" fill="hold"/>
                                        <p:tgtEl>
                                          <p:spTgt spid="5"/>
                                        </p:tgtEl>
                                        <p:attrNameLst>
                                          <p:attrName>ppt_y</p:attrName>
                                        </p:attrNameLst>
                                      </p:cBhvr>
                                      <p:tavLst>
                                        <p:tav tm="0">
                                          <p:val>
                                            <p:strVal val="1+#ppt_h/2"/>
                                          </p:val>
                                        </p:tav>
                                        <p:tav tm="100000">
                                          <p:val>
                                            <p:strVal val="#ppt_y"/>
                                          </p:val>
                                        </p:tav>
                                      </p:tavLst>
                                    </p:anim>
                                  </p:childTnLst>
                                </p:cTn>
                              </p:par>
                            </p:childTnLst>
                          </p:cTn>
                        </p:par>
                        <p:par>
                          <p:cTn id="117" fill="hold">
                            <p:stCondLst>
                              <p:cond delay="500"/>
                            </p:stCondLst>
                            <p:childTnLst>
                              <p:par>
                                <p:cTn id="118" presetID="1" presetClass="entr" presetSubtype="0" fill="hold" grpId="0" nodeType="afterEffect">
                                  <p:stCondLst>
                                    <p:cond delay="0"/>
                                  </p:stCondLst>
                                  <p:childTnLst>
                                    <p:set>
                                      <p:cBhvr>
                                        <p:cTn id="119" dur="1" fill="hold">
                                          <p:stCondLst>
                                            <p:cond delay="0"/>
                                          </p:stCondLst>
                                        </p:cTn>
                                        <p:tgtEl>
                                          <p:spTgt spid="680080"/>
                                        </p:tgtEl>
                                        <p:attrNameLst>
                                          <p:attrName>style.visibility</p:attrName>
                                        </p:attrNameLst>
                                      </p:cBhvr>
                                      <p:to>
                                        <p:strVal val="visible"/>
                                      </p:to>
                                    </p:set>
                                  </p:childTnLst>
                                  <p:subTnLst>
                                    <p:set>
                                      <p:cBhvr override="childStyle">
                                        <p:cTn dur="1" fill="hold" display="0" masterRel="nextClick" afterEffect="1"/>
                                        <p:tgtEl>
                                          <p:spTgt spid="680080"/>
                                        </p:tgtEl>
                                        <p:attrNameLst>
                                          <p:attrName>style.visibility</p:attrName>
                                        </p:attrNameLst>
                                      </p:cBhvr>
                                      <p:to>
                                        <p:strVal val="hidden"/>
                                      </p:to>
                                    </p:set>
                                  </p:subTnLst>
                                </p:cTn>
                              </p:par>
                            </p:childTnLst>
                          </p:cTn>
                        </p:par>
                      </p:childTnLst>
                    </p:cTn>
                  </p:par>
                  <p:par>
                    <p:cTn id="120" fill="hold">
                      <p:stCondLst>
                        <p:cond delay="indefinite"/>
                      </p:stCondLst>
                      <p:childTnLst>
                        <p:par>
                          <p:cTn id="121" fill="hold">
                            <p:stCondLst>
                              <p:cond delay="0"/>
                            </p:stCondLst>
                            <p:childTnLst>
                              <p:par>
                                <p:cTn id="122" presetID="1" presetClass="entr" presetSubtype="0" fill="hold" grpId="0" nodeType="clickEffect">
                                  <p:stCondLst>
                                    <p:cond delay="0"/>
                                  </p:stCondLst>
                                  <p:childTnLst>
                                    <p:set>
                                      <p:cBhvr>
                                        <p:cTn id="123" dur="1" fill="hold">
                                          <p:stCondLst>
                                            <p:cond delay="0"/>
                                          </p:stCondLst>
                                        </p:cTn>
                                        <p:tgtEl>
                                          <p:spTgt spid="680081"/>
                                        </p:tgtEl>
                                        <p:attrNameLst>
                                          <p:attrName>style.visibility</p:attrName>
                                        </p:attrNameLst>
                                      </p:cBhvr>
                                      <p:to>
                                        <p:strVal val="visible"/>
                                      </p:to>
                                    </p:set>
                                  </p:childTnLst>
                                  <p:subTnLst>
                                    <p:set>
                                      <p:cBhvr override="childStyle">
                                        <p:cTn dur="1" fill="hold" display="0" masterRel="nextClick" afterEffect="1"/>
                                        <p:tgtEl>
                                          <p:spTgt spid="680081"/>
                                        </p:tgtEl>
                                        <p:attrNameLst>
                                          <p:attrName>style.visibility</p:attrName>
                                        </p:attrNameLst>
                                      </p:cBhvr>
                                      <p:to>
                                        <p:strVal val="hidden"/>
                                      </p:to>
                                    </p:set>
                                  </p:subTnLst>
                                </p:cTn>
                              </p:par>
                            </p:childTnLst>
                          </p:cTn>
                        </p:par>
                      </p:childTnLst>
                    </p:cTn>
                  </p:par>
                  <p:par>
                    <p:cTn id="124" fill="hold">
                      <p:stCondLst>
                        <p:cond delay="indefinite"/>
                      </p:stCondLst>
                      <p:childTnLst>
                        <p:par>
                          <p:cTn id="125" fill="hold">
                            <p:stCondLst>
                              <p:cond delay="0"/>
                            </p:stCondLst>
                            <p:childTnLst>
                              <p:par>
                                <p:cTn id="126" presetID="1" presetClass="exit" presetSubtype="0" fill="hold" nodeType="clickEffect">
                                  <p:stCondLst>
                                    <p:cond delay="0"/>
                                  </p:stCondLst>
                                  <p:childTnLst>
                                    <p:set>
                                      <p:cBhvr>
                                        <p:cTn id="127" dur="1" fill="hold">
                                          <p:stCondLst>
                                            <p:cond delay="0"/>
                                          </p:stCondLst>
                                        </p:cTn>
                                        <p:tgtEl>
                                          <p:spTgt spid="680006"/>
                                        </p:tgtEl>
                                        <p:attrNameLst>
                                          <p:attrName>style.visibility</p:attrName>
                                        </p:attrNameLst>
                                      </p:cBhvr>
                                      <p:to>
                                        <p:strVal val="hidden"/>
                                      </p:to>
                                    </p:set>
                                  </p:childTnLst>
                                </p:cTn>
                              </p:par>
                            </p:childTnLst>
                          </p:cTn>
                        </p:par>
                        <p:par>
                          <p:cTn id="128" fill="hold">
                            <p:stCondLst>
                              <p:cond delay="0"/>
                            </p:stCondLst>
                            <p:childTnLst>
                              <p:par>
                                <p:cTn id="129" presetID="1" presetClass="entr" presetSubtype="0" fill="hold" nodeType="afterEffect">
                                  <p:stCondLst>
                                    <p:cond delay="0"/>
                                  </p:stCondLst>
                                  <p:childTnLst>
                                    <p:set>
                                      <p:cBhvr>
                                        <p:cTn id="130" dur="1" fill="hold">
                                          <p:stCondLst>
                                            <p:cond delay="0"/>
                                          </p:stCondLst>
                                        </p:cTn>
                                        <p:tgtEl>
                                          <p:spTgt spid="680084"/>
                                        </p:tgtEl>
                                        <p:attrNameLst>
                                          <p:attrName>style.visibility</p:attrName>
                                        </p:attrNameLst>
                                      </p:cBhvr>
                                      <p:to>
                                        <p:strVal val="visible"/>
                                      </p:to>
                                    </p:set>
                                  </p:childTnLst>
                                </p:cTn>
                              </p:par>
                            </p:childTnLst>
                          </p:cTn>
                        </p:par>
                        <p:par>
                          <p:cTn id="131" fill="hold">
                            <p:stCondLst>
                              <p:cond delay="0"/>
                            </p:stCondLst>
                            <p:childTnLst>
                              <p:par>
                                <p:cTn id="132" presetID="1" presetClass="entr" presetSubtype="0" fill="hold" grpId="0" nodeType="afterEffect">
                                  <p:stCondLst>
                                    <p:cond delay="0"/>
                                  </p:stCondLst>
                                  <p:childTnLst>
                                    <p:set>
                                      <p:cBhvr>
                                        <p:cTn id="133" dur="1" fill="hold">
                                          <p:stCondLst>
                                            <p:cond delay="0"/>
                                          </p:stCondLst>
                                        </p:cTn>
                                        <p:tgtEl>
                                          <p:spTgt spid="680082"/>
                                        </p:tgtEl>
                                        <p:attrNameLst>
                                          <p:attrName>style.visibility</p:attrName>
                                        </p:attrNameLst>
                                      </p:cBhvr>
                                      <p:to>
                                        <p:strVal val="visible"/>
                                      </p:to>
                                    </p:set>
                                  </p:childTnLst>
                                  <p:subTnLst>
                                    <p:set>
                                      <p:cBhvr override="childStyle">
                                        <p:cTn dur="1" fill="hold" display="0" masterRel="nextClick" afterEffect="1"/>
                                        <p:tgtEl>
                                          <p:spTgt spid="680082"/>
                                        </p:tgtEl>
                                        <p:attrNameLst>
                                          <p:attrName>style.visibility</p:attrName>
                                        </p:attrNameLst>
                                      </p:cBhvr>
                                      <p:to>
                                        <p:strVal val="hidden"/>
                                      </p:to>
                                    </p:set>
                                  </p:subTnLst>
                                </p:cTn>
                              </p:par>
                            </p:childTnLst>
                          </p:cTn>
                        </p:par>
                      </p:childTnLst>
                    </p:cTn>
                  </p:par>
                  <p:par>
                    <p:cTn id="134" fill="hold">
                      <p:stCondLst>
                        <p:cond delay="indefinite"/>
                      </p:stCondLst>
                      <p:childTnLst>
                        <p:par>
                          <p:cTn id="135" fill="hold">
                            <p:stCondLst>
                              <p:cond delay="0"/>
                            </p:stCondLst>
                            <p:childTnLst>
                              <p:par>
                                <p:cTn id="136" presetID="1" presetClass="exit" presetSubtype="0" fill="hold" grpId="1" nodeType="clickEffect">
                                  <p:stCondLst>
                                    <p:cond delay="0"/>
                                  </p:stCondLst>
                                  <p:childTnLst>
                                    <p:set>
                                      <p:cBhvr>
                                        <p:cTn id="137" dur="1" fill="hold">
                                          <p:stCondLst>
                                            <p:cond delay="0"/>
                                          </p:stCondLst>
                                        </p:cTn>
                                        <p:tgtEl>
                                          <p:spTgt spid="680081"/>
                                        </p:tgtEl>
                                        <p:attrNameLst>
                                          <p:attrName>style.visibility</p:attrName>
                                        </p:attrNameLst>
                                      </p:cBhvr>
                                      <p:to>
                                        <p:strVal val="hidden"/>
                                      </p:to>
                                    </p:set>
                                  </p:childTnLst>
                                </p:cTn>
                              </p:par>
                              <p:par>
                                <p:cTn id="138" presetID="1" presetClass="exit" presetSubtype="0" fill="hold" grpId="1" nodeType="withEffect">
                                  <p:stCondLst>
                                    <p:cond delay="0"/>
                                  </p:stCondLst>
                                  <p:childTnLst>
                                    <p:set>
                                      <p:cBhvr>
                                        <p:cTn id="139" dur="1" fill="hold">
                                          <p:stCondLst>
                                            <p:cond delay="0"/>
                                          </p:stCondLst>
                                        </p:cTn>
                                        <p:tgtEl>
                                          <p:spTgt spid="680080"/>
                                        </p:tgtEl>
                                        <p:attrNameLst>
                                          <p:attrName>style.visibility</p:attrName>
                                        </p:attrNameLst>
                                      </p:cBhvr>
                                      <p:to>
                                        <p:strVal val="hidden"/>
                                      </p:to>
                                    </p:set>
                                  </p:childTnLst>
                                </p:cTn>
                              </p:par>
                            </p:childTnLst>
                          </p:cTn>
                        </p:par>
                        <p:par>
                          <p:cTn id="140" fill="hold">
                            <p:stCondLst>
                              <p:cond delay="0"/>
                            </p:stCondLst>
                            <p:childTnLst>
                              <p:par>
                                <p:cTn id="141" presetID="53" presetClass="exit" presetSubtype="0" fill="hold" nodeType="afterEffect">
                                  <p:stCondLst>
                                    <p:cond delay="0"/>
                                  </p:stCondLst>
                                  <p:childTnLst>
                                    <p:anim calcmode="lin" valueType="num">
                                      <p:cBhvr>
                                        <p:cTn id="142" dur="500"/>
                                        <p:tgtEl>
                                          <p:spTgt spid="5"/>
                                        </p:tgtEl>
                                        <p:attrNameLst>
                                          <p:attrName>ppt_w</p:attrName>
                                        </p:attrNameLst>
                                      </p:cBhvr>
                                      <p:tavLst>
                                        <p:tav tm="0">
                                          <p:val>
                                            <p:strVal val="ppt_w"/>
                                          </p:val>
                                        </p:tav>
                                        <p:tav tm="100000">
                                          <p:val>
                                            <p:fltVal val="0"/>
                                          </p:val>
                                        </p:tav>
                                      </p:tavLst>
                                    </p:anim>
                                    <p:anim calcmode="lin" valueType="num">
                                      <p:cBhvr>
                                        <p:cTn id="143" dur="500"/>
                                        <p:tgtEl>
                                          <p:spTgt spid="5"/>
                                        </p:tgtEl>
                                        <p:attrNameLst>
                                          <p:attrName>ppt_h</p:attrName>
                                        </p:attrNameLst>
                                      </p:cBhvr>
                                      <p:tavLst>
                                        <p:tav tm="0">
                                          <p:val>
                                            <p:strVal val="ppt_h"/>
                                          </p:val>
                                        </p:tav>
                                        <p:tav tm="100000">
                                          <p:val>
                                            <p:fltVal val="0"/>
                                          </p:val>
                                        </p:tav>
                                      </p:tavLst>
                                    </p:anim>
                                    <p:animEffect transition="out" filter="fade">
                                      <p:cBhvr>
                                        <p:cTn id="144" dur="500"/>
                                        <p:tgtEl>
                                          <p:spTgt spid="5"/>
                                        </p:tgtEl>
                                      </p:cBhvr>
                                    </p:animEffect>
                                    <p:set>
                                      <p:cBhvr>
                                        <p:cTn id="145" dur="1" fill="hold">
                                          <p:stCondLst>
                                            <p:cond delay="499"/>
                                          </p:stCondLst>
                                        </p:cTn>
                                        <p:tgtEl>
                                          <p:spTgt spid="5"/>
                                        </p:tgtEl>
                                        <p:attrNameLst>
                                          <p:attrName>style.visibility</p:attrName>
                                        </p:attrNameLst>
                                      </p:cBhvr>
                                      <p:to>
                                        <p:strVal val="hidden"/>
                                      </p:to>
                                    </p:set>
                                  </p:childTnLst>
                                </p:cTn>
                              </p:par>
                            </p:childTnLst>
                          </p:cTn>
                        </p:par>
                        <p:par>
                          <p:cTn id="146" fill="hold">
                            <p:stCondLst>
                              <p:cond delay="500"/>
                            </p:stCondLst>
                            <p:childTnLst>
                              <p:par>
                                <p:cTn id="147" presetID="1" presetClass="entr" presetSubtype="0" fill="hold" grpId="0" nodeType="afterEffect">
                                  <p:stCondLst>
                                    <p:cond delay="0"/>
                                  </p:stCondLst>
                                  <p:childTnLst>
                                    <p:set>
                                      <p:cBhvr>
                                        <p:cTn id="148" dur="1" fill="hold">
                                          <p:stCondLst>
                                            <p:cond delay="0"/>
                                          </p:stCondLst>
                                        </p:cTn>
                                        <p:tgtEl>
                                          <p:spTgt spid="680085"/>
                                        </p:tgtEl>
                                        <p:attrNameLst>
                                          <p:attrName>style.visibility</p:attrName>
                                        </p:attrNameLst>
                                      </p:cBhvr>
                                      <p:to>
                                        <p:strVal val="visible"/>
                                      </p:to>
                                    </p:set>
                                  </p:childTnLst>
                                  <p:subTnLst>
                                    <p:set>
                                      <p:cBhvr override="childStyle">
                                        <p:cTn dur="1" fill="hold" display="0" masterRel="nextClick" afterEffect="1"/>
                                        <p:tgtEl>
                                          <p:spTgt spid="680085"/>
                                        </p:tgtEl>
                                        <p:attrNameLst>
                                          <p:attrName>style.visibility</p:attrName>
                                        </p:attrNameLst>
                                      </p:cBhvr>
                                      <p:to>
                                        <p:strVal val="hidden"/>
                                      </p:to>
                                    </p:set>
                                  </p:subTnLst>
                                </p:cTn>
                              </p:par>
                            </p:childTnLst>
                          </p:cTn>
                        </p:par>
                      </p:childTnLst>
                    </p:cTn>
                  </p:par>
                  <p:par>
                    <p:cTn id="149" fill="hold">
                      <p:stCondLst>
                        <p:cond delay="indefinite"/>
                      </p:stCondLst>
                      <p:childTnLst>
                        <p:par>
                          <p:cTn id="150" fill="hold">
                            <p:stCondLst>
                              <p:cond delay="0"/>
                            </p:stCondLst>
                            <p:childTnLst>
                              <p:par>
                                <p:cTn id="151" presetID="53" presetClass="exit" presetSubtype="0" fill="hold" nodeType="clickEffect">
                                  <p:stCondLst>
                                    <p:cond delay="0"/>
                                  </p:stCondLst>
                                  <p:childTnLst>
                                    <p:anim calcmode="lin" valueType="num">
                                      <p:cBhvr>
                                        <p:cTn id="152" dur="500"/>
                                        <p:tgtEl>
                                          <p:spTgt spid="3"/>
                                        </p:tgtEl>
                                        <p:attrNameLst>
                                          <p:attrName>ppt_w</p:attrName>
                                        </p:attrNameLst>
                                      </p:cBhvr>
                                      <p:tavLst>
                                        <p:tav tm="0">
                                          <p:val>
                                            <p:strVal val="ppt_w"/>
                                          </p:val>
                                        </p:tav>
                                        <p:tav tm="100000">
                                          <p:val>
                                            <p:fltVal val="0"/>
                                          </p:val>
                                        </p:tav>
                                      </p:tavLst>
                                    </p:anim>
                                    <p:anim calcmode="lin" valueType="num">
                                      <p:cBhvr>
                                        <p:cTn id="153" dur="500"/>
                                        <p:tgtEl>
                                          <p:spTgt spid="3"/>
                                        </p:tgtEl>
                                        <p:attrNameLst>
                                          <p:attrName>ppt_h</p:attrName>
                                        </p:attrNameLst>
                                      </p:cBhvr>
                                      <p:tavLst>
                                        <p:tav tm="0">
                                          <p:val>
                                            <p:strVal val="ppt_h"/>
                                          </p:val>
                                        </p:tav>
                                        <p:tav tm="100000">
                                          <p:val>
                                            <p:fltVal val="0"/>
                                          </p:val>
                                        </p:tav>
                                      </p:tavLst>
                                    </p:anim>
                                    <p:animEffect transition="out" filter="fade">
                                      <p:cBhvr>
                                        <p:cTn id="154" dur="500"/>
                                        <p:tgtEl>
                                          <p:spTgt spid="3"/>
                                        </p:tgtEl>
                                      </p:cBhvr>
                                    </p:animEffect>
                                    <p:set>
                                      <p:cBhvr>
                                        <p:cTn id="155" dur="1" fill="hold">
                                          <p:stCondLst>
                                            <p:cond delay="499"/>
                                          </p:stCondLst>
                                        </p:cTn>
                                        <p:tgtEl>
                                          <p:spTgt spid="3"/>
                                        </p:tgtEl>
                                        <p:attrNameLst>
                                          <p:attrName>style.visibility</p:attrName>
                                        </p:attrNameLst>
                                      </p:cBhvr>
                                      <p:to>
                                        <p:strVal val="hidden"/>
                                      </p:to>
                                    </p:set>
                                  </p:childTnLst>
                                </p:cTn>
                              </p:par>
                            </p:childTnLst>
                          </p:cTn>
                        </p:par>
                        <p:par>
                          <p:cTn id="156" fill="hold">
                            <p:stCondLst>
                              <p:cond delay="500"/>
                            </p:stCondLst>
                            <p:childTnLst>
                              <p:par>
                                <p:cTn id="157" presetID="1" presetClass="entr" presetSubtype="0" fill="hold" grpId="0" nodeType="afterEffect">
                                  <p:stCondLst>
                                    <p:cond delay="0"/>
                                  </p:stCondLst>
                                  <p:childTnLst>
                                    <p:set>
                                      <p:cBhvr>
                                        <p:cTn id="158" dur="1" fill="hold">
                                          <p:stCondLst>
                                            <p:cond delay="0"/>
                                          </p:stCondLst>
                                        </p:cTn>
                                        <p:tgtEl>
                                          <p:spTgt spid="680089"/>
                                        </p:tgtEl>
                                        <p:attrNameLst>
                                          <p:attrName>style.visibility</p:attrName>
                                        </p:attrNameLst>
                                      </p:cBhvr>
                                      <p:to>
                                        <p:strVal val="visible"/>
                                      </p:to>
                                    </p:set>
                                  </p:childTnLst>
                                  <p:subTnLst>
                                    <p:set>
                                      <p:cBhvr override="childStyle">
                                        <p:cTn dur="1" fill="hold" display="0" masterRel="nextClick" afterEffect="1"/>
                                        <p:tgtEl>
                                          <p:spTgt spid="680089"/>
                                        </p:tgtEl>
                                        <p:attrNameLst>
                                          <p:attrName>style.visibility</p:attrName>
                                        </p:attrNameLst>
                                      </p:cBhvr>
                                      <p:to>
                                        <p:strVal val="hidden"/>
                                      </p:to>
                                    </p:set>
                                  </p:subTnLst>
                                </p:cTn>
                              </p:par>
                            </p:childTnLst>
                          </p:cTn>
                        </p:par>
                      </p:childTnLst>
                    </p:cTn>
                  </p:par>
                  <p:par>
                    <p:cTn id="159" fill="hold">
                      <p:stCondLst>
                        <p:cond delay="indefinite"/>
                      </p:stCondLst>
                      <p:childTnLst>
                        <p:par>
                          <p:cTn id="160" fill="hold">
                            <p:stCondLst>
                              <p:cond delay="0"/>
                            </p:stCondLst>
                            <p:childTnLst>
                              <p:par>
                                <p:cTn id="161" presetID="1" presetClass="exit" presetSubtype="0" fill="hold" nodeType="clickEffect">
                                  <p:stCondLst>
                                    <p:cond delay="0"/>
                                  </p:stCondLst>
                                  <p:childTnLst>
                                    <p:set>
                                      <p:cBhvr>
                                        <p:cTn id="162" dur="1" fill="hold">
                                          <p:stCondLst>
                                            <p:cond delay="0"/>
                                          </p:stCondLst>
                                        </p:cTn>
                                        <p:tgtEl>
                                          <p:spTgt spid="679948"/>
                                        </p:tgtEl>
                                        <p:attrNameLst>
                                          <p:attrName>style.visibility</p:attrName>
                                        </p:attrNameLst>
                                      </p:cBhvr>
                                      <p:to>
                                        <p:strVal val="hidden"/>
                                      </p:to>
                                    </p:set>
                                  </p:childTnLst>
                                </p:cTn>
                              </p:par>
                            </p:childTnLst>
                          </p:cTn>
                        </p:par>
                        <p:par>
                          <p:cTn id="163" fill="hold">
                            <p:stCondLst>
                              <p:cond delay="0"/>
                            </p:stCondLst>
                            <p:childTnLst>
                              <p:par>
                                <p:cTn id="164" presetID="1" presetClass="entr" presetSubtype="0" fill="hold" nodeType="afterEffect">
                                  <p:stCondLst>
                                    <p:cond delay="0"/>
                                  </p:stCondLst>
                                  <p:childTnLst>
                                    <p:set>
                                      <p:cBhvr>
                                        <p:cTn id="165" dur="1" fill="hold">
                                          <p:stCondLst>
                                            <p:cond delay="0"/>
                                          </p:stCondLst>
                                        </p:cTn>
                                        <p:tgtEl>
                                          <p:spTgt spid="680091"/>
                                        </p:tgtEl>
                                        <p:attrNameLst>
                                          <p:attrName>style.visibility</p:attrName>
                                        </p:attrNameLst>
                                      </p:cBhvr>
                                      <p:to>
                                        <p:strVal val="visible"/>
                                      </p:to>
                                    </p:set>
                                  </p:childTnLst>
                                </p:cTn>
                              </p:par>
                            </p:childTnLst>
                          </p:cTn>
                        </p:par>
                        <p:par>
                          <p:cTn id="166" fill="hold">
                            <p:stCondLst>
                              <p:cond delay="0"/>
                            </p:stCondLst>
                            <p:childTnLst>
                              <p:par>
                                <p:cTn id="167" presetID="1" presetClass="entr" presetSubtype="0" fill="hold" grpId="0" nodeType="afterEffect">
                                  <p:stCondLst>
                                    <p:cond delay="0"/>
                                  </p:stCondLst>
                                  <p:childTnLst>
                                    <p:set>
                                      <p:cBhvr>
                                        <p:cTn id="168" dur="1" fill="hold">
                                          <p:stCondLst>
                                            <p:cond delay="0"/>
                                          </p:stCondLst>
                                        </p:cTn>
                                        <p:tgtEl>
                                          <p:spTgt spid="680090"/>
                                        </p:tgtEl>
                                        <p:attrNameLst>
                                          <p:attrName>style.visibility</p:attrName>
                                        </p:attrNameLst>
                                      </p:cBhvr>
                                      <p:to>
                                        <p:strVal val="visible"/>
                                      </p:to>
                                    </p:set>
                                  </p:childTnLst>
                                  <p:subTnLst>
                                    <p:set>
                                      <p:cBhvr override="childStyle">
                                        <p:cTn dur="1" fill="hold" display="0" masterRel="nextClick" afterEffect="1"/>
                                        <p:tgtEl>
                                          <p:spTgt spid="680090"/>
                                        </p:tgtEl>
                                        <p:attrNameLst>
                                          <p:attrName>style.visibility</p:attrName>
                                        </p:attrNameLst>
                                      </p:cBhvr>
                                      <p:to>
                                        <p:strVal val="hidden"/>
                                      </p:to>
                                    </p:set>
                                  </p:subTnLst>
                                </p:cTn>
                              </p:par>
                            </p:childTnLst>
                          </p:cTn>
                        </p:par>
                      </p:childTnLst>
                    </p:cTn>
                  </p:par>
                  <p:par>
                    <p:cTn id="169" fill="hold">
                      <p:stCondLst>
                        <p:cond delay="indefinite"/>
                      </p:stCondLst>
                      <p:childTnLst>
                        <p:par>
                          <p:cTn id="170" fill="hold">
                            <p:stCondLst>
                              <p:cond delay="0"/>
                            </p:stCondLst>
                            <p:childTnLst>
                              <p:par>
                                <p:cTn id="171" presetID="2" presetClass="entr" presetSubtype="6" fill="hold" nodeType="clickEffect">
                                  <p:stCondLst>
                                    <p:cond delay="0"/>
                                  </p:stCondLst>
                                  <p:childTnLst>
                                    <p:set>
                                      <p:cBhvr>
                                        <p:cTn id="172" dur="1" fill="hold">
                                          <p:stCondLst>
                                            <p:cond delay="0"/>
                                          </p:stCondLst>
                                        </p:cTn>
                                        <p:tgtEl>
                                          <p:spTgt spid="6"/>
                                        </p:tgtEl>
                                        <p:attrNameLst>
                                          <p:attrName>style.visibility</p:attrName>
                                        </p:attrNameLst>
                                      </p:cBhvr>
                                      <p:to>
                                        <p:strVal val="visible"/>
                                      </p:to>
                                    </p:set>
                                    <p:anim calcmode="lin" valueType="num">
                                      <p:cBhvr additive="base">
                                        <p:cTn id="173" dur="500" fill="hold"/>
                                        <p:tgtEl>
                                          <p:spTgt spid="6"/>
                                        </p:tgtEl>
                                        <p:attrNameLst>
                                          <p:attrName>ppt_x</p:attrName>
                                        </p:attrNameLst>
                                      </p:cBhvr>
                                      <p:tavLst>
                                        <p:tav tm="0">
                                          <p:val>
                                            <p:strVal val="1+#ppt_w/2"/>
                                          </p:val>
                                        </p:tav>
                                        <p:tav tm="100000">
                                          <p:val>
                                            <p:strVal val="#ppt_x"/>
                                          </p:val>
                                        </p:tav>
                                      </p:tavLst>
                                    </p:anim>
                                    <p:anim calcmode="lin" valueType="num">
                                      <p:cBhvr additive="base">
                                        <p:cTn id="174" dur="500" fill="hold"/>
                                        <p:tgtEl>
                                          <p:spTgt spid="6"/>
                                        </p:tgtEl>
                                        <p:attrNameLst>
                                          <p:attrName>ppt_y</p:attrName>
                                        </p:attrNameLst>
                                      </p:cBhvr>
                                      <p:tavLst>
                                        <p:tav tm="0">
                                          <p:val>
                                            <p:strVal val="1+#ppt_h/2"/>
                                          </p:val>
                                        </p:tav>
                                        <p:tav tm="100000">
                                          <p:val>
                                            <p:strVal val="#ppt_y"/>
                                          </p:val>
                                        </p:tav>
                                      </p:tavLst>
                                    </p:anim>
                                  </p:childTnLst>
                                </p:cTn>
                              </p:par>
                            </p:childTnLst>
                          </p:cTn>
                        </p:par>
                        <p:par>
                          <p:cTn id="175" fill="hold">
                            <p:stCondLst>
                              <p:cond delay="500"/>
                            </p:stCondLst>
                            <p:childTnLst>
                              <p:par>
                                <p:cTn id="176" presetID="1" presetClass="entr" presetSubtype="0" fill="hold" grpId="0" nodeType="afterEffect">
                                  <p:stCondLst>
                                    <p:cond delay="0"/>
                                  </p:stCondLst>
                                  <p:childTnLst>
                                    <p:set>
                                      <p:cBhvr>
                                        <p:cTn id="177" dur="1" fill="hold">
                                          <p:stCondLst>
                                            <p:cond delay="0"/>
                                          </p:stCondLst>
                                        </p:cTn>
                                        <p:tgtEl>
                                          <p:spTgt spid="680107"/>
                                        </p:tgtEl>
                                        <p:attrNameLst>
                                          <p:attrName>style.visibility</p:attrName>
                                        </p:attrNameLst>
                                      </p:cBhvr>
                                      <p:to>
                                        <p:strVal val="visible"/>
                                      </p:to>
                                    </p:set>
                                  </p:childTnLst>
                                  <p:subTnLst>
                                    <p:set>
                                      <p:cBhvr override="childStyle">
                                        <p:cTn dur="1" fill="hold" display="0" masterRel="nextClick" afterEffect="1"/>
                                        <p:tgtEl>
                                          <p:spTgt spid="680107"/>
                                        </p:tgtEl>
                                        <p:attrNameLst>
                                          <p:attrName>style.visibility</p:attrName>
                                        </p:attrNameLst>
                                      </p:cBhvr>
                                      <p:to>
                                        <p:strVal val="hidden"/>
                                      </p:to>
                                    </p:set>
                                  </p:subTnLst>
                                </p:cTn>
                              </p:par>
                            </p:childTnLst>
                          </p:cTn>
                        </p:par>
                      </p:childTnLst>
                    </p:cTn>
                  </p:par>
                  <p:par>
                    <p:cTn id="178" fill="hold">
                      <p:stCondLst>
                        <p:cond delay="indefinite"/>
                      </p:stCondLst>
                      <p:childTnLst>
                        <p:par>
                          <p:cTn id="179" fill="hold">
                            <p:stCondLst>
                              <p:cond delay="0"/>
                            </p:stCondLst>
                            <p:childTnLst>
                              <p:par>
                                <p:cTn id="180" presetID="1" presetClass="entr" presetSubtype="0" fill="hold" grpId="0" nodeType="clickEffect">
                                  <p:stCondLst>
                                    <p:cond delay="0"/>
                                  </p:stCondLst>
                                  <p:childTnLst>
                                    <p:set>
                                      <p:cBhvr>
                                        <p:cTn id="181" dur="1" fill="hold">
                                          <p:stCondLst>
                                            <p:cond delay="0"/>
                                          </p:stCondLst>
                                        </p:cTn>
                                        <p:tgtEl>
                                          <p:spTgt spid="680108"/>
                                        </p:tgtEl>
                                        <p:attrNameLst>
                                          <p:attrName>style.visibility</p:attrName>
                                        </p:attrNameLst>
                                      </p:cBhvr>
                                      <p:to>
                                        <p:strVal val="visible"/>
                                      </p:to>
                                    </p:set>
                                  </p:childTnLst>
                                  <p:subTnLst>
                                    <p:set>
                                      <p:cBhvr override="childStyle">
                                        <p:cTn dur="1" fill="hold" display="0" masterRel="nextClick" afterEffect="1"/>
                                        <p:tgtEl>
                                          <p:spTgt spid="680108"/>
                                        </p:tgtEl>
                                        <p:attrNameLst>
                                          <p:attrName>style.visibility</p:attrName>
                                        </p:attrNameLst>
                                      </p:cBhvr>
                                      <p:to>
                                        <p:strVal val="hidden"/>
                                      </p:to>
                                    </p:set>
                                  </p:subTnLst>
                                </p:cTn>
                              </p:par>
                            </p:childTnLst>
                          </p:cTn>
                        </p:par>
                      </p:childTnLst>
                    </p:cTn>
                  </p:par>
                  <p:par>
                    <p:cTn id="182" fill="hold">
                      <p:stCondLst>
                        <p:cond delay="indefinite"/>
                      </p:stCondLst>
                      <p:childTnLst>
                        <p:par>
                          <p:cTn id="183" fill="hold">
                            <p:stCondLst>
                              <p:cond delay="0"/>
                            </p:stCondLst>
                            <p:childTnLst>
                              <p:par>
                                <p:cTn id="184" presetID="2" presetClass="entr" presetSubtype="6" fill="hold" nodeType="clickEffect">
                                  <p:stCondLst>
                                    <p:cond delay="0"/>
                                  </p:stCondLst>
                                  <p:childTnLst>
                                    <p:set>
                                      <p:cBhvr>
                                        <p:cTn id="185" dur="1" fill="hold">
                                          <p:stCondLst>
                                            <p:cond delay="0"/>
                                          </p:stCondLst>
                                        </p:cTn>
                                        <p:tgtEl>
                                          <p:spTgt spid="7"/>
                                        </p:tgtEl>
                                        <p:attrNameLst>
                                          <p:attrName>style.visibility</p:attrName>
                                        </p:attrNameLst>
                                      </p:cBhvr>
                                      <p:to>
                                        <p:strVal val="visible"/>
                                      </p:to>
                                    </p:set>
                                    <p:anim calcmode="lin" valueType="num">
                                      <p:cBhvr additive="base">
                                        <p:cTn id="186" dur="500" fill="hold"/>
                                        <p:tgtEl>
                                          <p:spTgt spid="7"/>
                                        </p:tgtEl>
                                        <p:attrNameLst>
                                          <p:attrName>ppt_x</p:attrName>
                                        </p:attrNameLst>
                                      </p:cBhvr>
                                      <p:tavLst>
                                        <p:tav tm="0">
                                          <p:val>
                                            <p:strVal val="1+#ppt_w/2"/>
                                          </p:val>
                                        </p:tav>
                                        <p:tav tm="100000">
                                          <p:val>
                                            <p:strVal val="#ppt_x"/>
                                          </p:val>
                                        </p:tav>
                                      </p:tavLst>
                                    </p:anim>
                                    <p:anim calcmode="lin" valueType="num">
                                      <p:cBhvr additive="base">
                                        <p:cTn id="187" dur="500" fill="hold"/>
                                        <p:tgtEl>
                                          <p:spTgt spid="7"/>
                                        </p:tgtEl>
                                        <p:attrNameLst>
                                          <p:attrName>ppt_y</p:attrName>
                                        </p:attrNameLst>
                                      </p:cBhvr>
                                      <p:tavLst>
                                        <p:tav tm="0">
                                          <p:val>
                                            <p:strVal val="1+#ppt_h/2"/>
                                          </p:val>
                                        </p:tav>
                                        <p:tav tm="100000">
                                          <p:val>
                                            <p:strVal val="#ppt_y"/>
                                          </p:val>
                                        </p:tav>
                                      </p:tavLst>
                                    </p:anim>
                                  </p:childTnLst>
                                </p:cTn>
                              </p:par>
                            </p:childTnLst>
                          </p:cTn>
                        </p:par>
                        <p:par>
                          <p:cTn id="188" fill="hold">
                            <p:stCondLst>
                              <p:cond delay="500"/>
                            </p:stCondLst>
                            <p:childTnLst>
                              <p:par>
                                <p:cTn id="189" presetID="1" presetClass="entr" presetSubtype="0" fill="hold" grpId="0" nodeType="afterEffect">
                                  <p:stCondLst>
                                    <p:cond delay="0"/>
                                  </p:stCondLst>
                                  <p:childTnLst>
                                    <p:set>
                                      <p:cBhvr>
                                        <p:cTn id="190" dur="1" fill="hold">
                                          <p:stCondLst>
                                            <p:cond delay="0"/>
                                          </p:stCondLst>
                                        </p:cTn>
                                        <p:tgtEl>
                                          <p:spTgt spid="680126"/>
                                        </p:tgtEl>
                                        <p:attrNameLst>
                                          <p:attrName>style.visibility</p:attrName>
                                        </p:attrNameLst>
                                      </p:cBhvr>
                                      <p:to>
                                        <p:strVal val="visible"/>
                                      </p:to>
                                    </p:set>
                                  </p:childTnLst>
                                  <p:subTnLst>
                                    <p:set>
                                      <p:cBhvr override="childStyle">
                                        <p:cTn dur="1" fill="hold" display="0" masterRel="nextClick" afterEffect="1"/>
                                        <p:tgtEl>
                                          <p:spTgt spid="680126"/>
                                        </p:tgtEl>
                                        <p:attrNameLst>
                                          <p:attrName>style.visibility</p:attrName>
                                        </p:attrNameLst>
                                      </p:cBhvr>
                                      <p:to>
                                        <p:strVal val="hidden"/>
                                      </p:to>
                                    </p:set>
                                  </p:subTnLst>
                                </p:cTn>
                              </p:par>
                            </p:childTnLst>
                          </p:cTn>
                        </p:par>
                      </p:childTnLst>
                    </p:cTn>
                  </p:par>
                  <p:par>
                    <p:cTn id="191" fill="hold">
                      <p:stCondLst>
                        <p:cond delay="indefinite"/>
                      </p:stCondLst>
                      <p:childTnLst>
                        <p:par>
                          <p:cTn id="192" fill="hold">
                            <p:stCondLst>
                              <p:cond delay="0"/>
                            </p:stCondLst>
                            <p:childTnLst>
                              <p:par>
                                <p:cTn id="193" presetID="1" presetClass="entr" presetSubtype="0" fill="hold" grpId="0" nodeType="clickEffect">
                                  <p:stCondLst>
                                    <p:cond delay="0"/>
                                  </p:stCondLst>
                                  <p:childTnLst>
                                    <p:set>
                                      <p:cBhvr>
                                        <p:cTn id="194" dur="1" fill="hold">
                                          <p:stCondLst>
                                            <p:cond delay="0"/>
                                          </p:stCondLst>
                                        </p:cTn>
                                        <p:tgtEl>
                                          <p:spTgt spid="680127"/>
                                        </p:tgtEl>
                                        <p:attrNameLst>
                                          <p:attrName>style.visibility</p:attrName>
                                        </p:attrNameLst>
                                      </p:cBhvr>
                                      <p:to>
                                        <p:strVal val="visible"/>
                                      </p:to>
                                    </p:set>
                                  </p:childTnLst>
                                  <p:subTnLst>
                                    <p:set>
                                      <p:cBhvr override="childStyle">
                                        <p:cTn dur="1" fill="hold" display="0" masterRel="nextClick" afterEffect="1"/>
                                        <p:tgtEl>
                                          <p:spTgt spid="680127"/>
                                        </p:tgtEl>
                                        <p:attrNameLst>
                                          <p:attrName>style.visibility</p:attrName>
                                        </p:attrNameLst>
                                      </p:cBhvr>
                                      <p:to>
                                        <p:strVal val="hidden"/>
                                      </p:to>
                                    </p:set>
                                  </p:subTnLst>
                                </p:cTn>
                              </p:par>
                            </p:childTnLst>
                          </p:cTn>
                        </p:par>
                      </p:childTnLst>
                    </p:cTn>
                  </p:par>
                  <p:par>
                    <p:cTn id="195" fill="hold">
                      <p:stCondLst>
                        <p:cond delay="indefinite"/>
                      </p:stCondLst>
                      <p:childTnLst>
                        <p:par>
                          <p:cTn id="196" fill="hold">
                            <p:stCondLst>
                              <p:cond delay="0"/>
                            </p:stCondLst>
                            <p:childTnLst>
                              <p:par>
                                <p:cTn id="197" presetID="1" presetClass="exit" presetSubtype="0" fill="hold" nodeType="clickEffect">
                                  <p:stCondLst>
                                    <p:cond delay="0"/>
                                  </p:stCondLst>
                                  <p:childTnLst>
                                    <p:set>
                                      <p:cBhvr>
                                        <p:cTn id="198" dur="1" fill="hold">
                                          <p:stCondLst>
                                            <p:cond delay="0"/>
                                          </p:stCondLst>
                                        </p:cTn>
                                        <p:tgtEl>
                                          <p:spTgt spid="680084"/>
                                        </p:tgtEl>
                                        <p:attrNameLst>
                                          <p:attrName>style.visibility</p:attrName>
                                        </p:attrNameLst>
                                      </p:cBhvr>
                                      <p:to>
                                        <p:strVal val="hidden"/>
                                      </p:to>
                                    </p:set>
                                  </p:childTnLst>
                                </p:cTn>
                              </p:par>
                            </p:childTnLst>
                          </p:cTn>
                        </p:par>
                        <p:par>
                          <p:cTn id="199" fill="hold">
                            <p:stCondLst>
                              <p:cond delay="0"/>
                            </p:stCondLst>
                            <p:childTnLst>
                              <p:par>
                                <p:cTn id="200" presetID="1" presetClass="entr" presetSubtype="0" fill="hold" nodeType="afterEffect">
                                  <p:stCondLst>
                                    <p:cond delay="0"/>
                                  </p:stCondLst>
                                  <p:childTnLst>
                                    <p:set>
                                      <p:cBhvr>
                                        <p:cTn id="201" dur="1" fill="hold">
                                          <p:stCondLst>
                                            <p:cond delay="0"/>
                                          </p:stCondLst>
                                        </p:cTn>
                                        <p:tgtEl>
                                          <p:spTgt spid="680148"/>
                                        </p:tgtEl>
                                        <p:attrNameLst>
                                          <p:attrName>style.visibility</p:attrName>
                                        </p:attrNameLst>
                                      </p:cBhvr>
                                      <p:to>
                                        <p:strVal val="visible"/>
                                      </p:to>
                                    </p:set>
                                  </p:childTnLst>
                                </p:cTn>
                              </p:par>
                            </p:childTnLst>
                          </p:cTn>
                        </p:par>
                        <p:par>
                          <p:cTn id="202" fill="hold">
                            <p:stCondLst>
                              <p:cond delay="0"/>
                            </p:stCondLst>
                            <p:childTnLst>
                              <p:par>
                                <p:cTn id="203" presetID="1" presetClass="entr" presetSubtype="0" fill="hold" grpId="0" nodeType="afterEffect">
                                  <p:stCondLst>
                                    <p:cond delay="0"/>
                                  </p:stCondLst>
                                  <p:childTnLst>
                                    <p:set>
                                      <p:cBhvr>
                                        <p:cTn id="204" dur="1" fill="hold">
                                          <p:stCondLst>
                                            <p:cond delay="0"/>
                                          </p:stCondLst>
                                        </p:cTn>
                                        <p:tgtEl>
                                          <p:spTgt spid="680128"/>
                                        </p:tgtEl>
                                        <p:attrNameLst>
                                          <p:attrName>style.visibility</p:attrName>
                                        </p:attrNameLst>
                                      </p:cBhvr>
                                      <p:to>
                                        <p:strVal val="visible"/>
                                      </p:to>
                                    </p:set>
                                  </p:childTnLst>
                                  <p:subTnLst>
                                    <p:set>
                                      <p:cBhvr override="childStyle">
                                        <p:cTn dur="1" fill="hold" display="0" masterRel="nextClick" afterEffect="1"/>
                                        <p:tgtEl>
                                          <p:spTgt spid="680128"/>
                                        </p:tgtEl>
                                        <p:attrNameLst>
                                          <p:attrName>style.visibility</p:attrName>
                                        </p:attrNameLst>
                                      </p:cBhvr>
                                      <p:to>
                                        <p:strVal val="hidden"/>
                                      </p:to>
                                    </p:set>
                                  </p:subTnLst>
                                </p:cTn>
                              </p:par>
                            </p:childTnLst>
                          </p:cTn>
                        </p:par>
                      </p:childTnLst>
                    </p:cTn>
                  </p:par>
                  <p:par>
                    <p:cTn id="205" fill="hold">
                      <p:stCondLst>
                        <p:cond delay="indefinite"/>
                      </p:stCondLst>
                      <p:childTnLst>
                        <p:par>
                          <p:cTn id="206" fill="hold">
                            <p:stCondLst>
                              <p:cond delay="0"/>
                            </p:stCondLst>
                            <p:childTnLst>
                              <p:par>
                                <p:cTn id="207" presetID="1" presetClass="exit" presetSubtype="0" fill="hold" grpId="1" nodeType="clickEffect">
                                  <p:stCondLst>
                                    <p:cond delay="0"/>
                                  </p:stCondLst>
                                  <p:childTnLst>
                                    <p:set>
                                      <p:cBhvr>
                                        <p:cTn id="208" dur="1" fill="hold">
                                          <p:stCondLst>
                                            <p:cond delay="0"/>
                                          </p:stCondLst>
                                        </p:cTn>
                                        <p:tgtEl>
                                          <p:spTgt spid="680127"/>
                                        </p:tgtEl>
                                        <p:attrNameLst>
                                          <p:attrName>style.visibility</p:attrName>
                                        </p:attrNameLst>
                                      </p:cBhvr>
                                      <p:to>
                                        <p:strVal val="hidden"/>
                                      </p:to>
                                    </p:set>
                                  </p:childTnLst>
                                </p:cTn>
                              </p:par>
                              <p:par>
                                <p:cTn id="209" presetID="1" presetClass="exit" presetSubtype="0" fill="hold" grpId="1" nodeType="withEffect">
                                  <p:stCondLst>
                                    <p:cond delay="0"/>
                                  </p:stCondLst>
                                  <p:childTnLst>
                                    <p:set>
                                      <p:cBhvr>
                                        <p:cTn id="210" dur="1" fill="hold">
                                          <p:stCondLst>
                                            <p:cond delay="0"/>
                                          </p:stCondLst>
                                        </p:cTn>
                                        <p:tgtEl>
                                          <p:spTgt spid="680126"/>
                                        </p:tgtEl>
                                        <p:attrNameLst>
                                          <p:attrName>style.visibility</p:attrName>
                                        </p:attrNameLst>
                                      </p:cBhvr>
                                      <p:to>
                                        <p:strVal val="hidden"/>
                                      </p:to>
                                    </p:set>
                                  </p:childTnLst>
                                </p:cTn>
                              </p:par>
                            </p:childTnLst>
                          </p:cTn>
                        </p:par>
                        <p:par>
                          <p:cTn id="211" fill="hold">
                            <p:stCondLst>
                              <p:cond delay="0"/>
                            </p:stCondLst>
                            <p:childTnLst>
                              <p:par>
                                <p:cTn id="212" presetID="53" presetClass="exit" presetSubtype="0" fill="hold" nodeType="afterEffect">
                                  <p:stCondLst>
                                    <p:cond delay="0"/>
                                  </p:stCondLst>
                                  <p:childTnLst>
                                    <p:anim calcmode="lin" valueType="num">
                                      <p:cBhvr>
                                        <p:cTn id="213" dur="500"/>
                                        <p:tgtEl>
                                          <p:spTgt spid="7"/>
                                        </p:tgtEl>
                                        <p:attrNameLst>
                                          <p:attrName>ppt_w</p:attrName>
                                        </p:attrNameLst>
                                      </p:cBhvr>
                                      <p:tavLst>
                                        <p:tav tm="0">
                                          <p:val>
                                            <p:strVal val="ppt_w"/>
                                          </p:val>
                                        </p:tav>
                                        <p:tav tm="100000">
                                          <p:val>
                                            <p:fltVal val="0"/>
                                          </p:val>
                                        </p:tav>
                                      </p:tavLst>
                                    </p:anim>
                                    <p:anim calcmode="lin" valueType="num">
                                      <p:cBhvr>
                                        <p:cTn id="214" dur="500"/>
                                        <p:tgtEl>
                                          <p:spTgt spid="7"/>
                                        </p:tgtEl>
                                        <p:attrNameLst>
                                          <p:attrName>ppt_h</p:attrName>
                                        </p:attrNameLst>
                                      </p:cBhvr>
                                      <p:tavLst>
                                        <p:tav tm="0">
                                          <p:val>
                                            <p:strVal val="ppt_h"/>
                                          </p:val>
                                        </p:tav>
                                        <p:tav tm="100000">
                                          <p:val>
                                            <p:fltVal val="0"/>
                                          </p:val>
                                        </p:tav>
                                      </p:tavLst>
                                    </p:anim>
                                    <p:animEffect transition="out" filter="fade">
                                      <p:cBhvr>
                                        <p:cTn id="215" dur="500"/>
                                        <p:tgtEl>
                                          <p:spTgt spid="7"/>
                                        </p:tgtEl>
                                      </p:cBhvr>
                                    </p:animEffect>
                                    <p:set>
                                      <p:cBhvr>
                                        <p:cTn id="216" dur="1" fill="hold">
                                          <p:stCondLst>
                                            <p:cond delay="499"/>
                                          </p:stCondLst>
                                        </p:cTn>
                                        <p:tgtEl>
                                          <p:spTgt spid="7"/>
                                        </p:tgtEl>
                                        <p:attrNameLst>
                                          <p:attrName>style.visibility</p:attrName>
                                        </p:attrNameLst>
                                      </p:cBhvr>
                                      <p:to>
                                        <p:strVal val="hidden"/>
                                      </p:to>
                                    </p:set>
                                  </p:childTnLst>
                                </p:cTn>
                              </p:par>
                            </p:childTnLst>
                          </p:cTn>
                        </p:par>
                        <p:par>
                          <p:cTn id="217" fill="hold">
                            <p:stCondLst>
                              <p:cond delay="500"/>
                            </p:stCondLst>
                            <p:childTnLst>
                              <p:par>
                                <p:cTn id="218" presetID="1" presetClass="entr" presetSubtype="0" fill="hold" grpId="0" nodeType="afterEffect">
                                  <p:stCondLst>
                                    <p:cond delay="0"/>
                                  </p:stCondLst>
                                  <p:childTnLst>
                                    <p:set>
                                      <p:cBhvr>
                                        <p:cTn id="219" dur="1" fill="hold">
                                          <p:stCondLst>
                                            <p:cond delay="0"/>
                                          </p:stCondLst>
                                        </p:cTn>
                                        <p:tgtEl>
                                          <p:spTgt spid="680109"/>
                                        </p:tgtEl>
                                        <p:attrNameLst>
                                          <p:attrName>style.visibility</p:attrName>
                                        </p:attrNameLst>
                                      </p:cBhvr>
                                      <p:to>
                                        <p:strVal val="visible"/>
                                      </p:to>
                                    </p:set>
                                  </p:childTnLst>
                                  <p:subTnLst>
                                    <p:set>
                                      <p:cBhvr override="childStyle">
                                        <p:cTn dur="1" fill="hold" display="0" masterRel="nextClick" afterEffect="1"/>
                                        <p:tgtEl>
                                          <p:spTgt spid="680109"/>
                                        </p:tgtEl>
                                        <p:attrNameLst>
                                          <p:attrName>style.visibility</p:attrName>
                                        </p:attrNameLst>
                                      </p:cBhvr>
                                      <p:to>
                                        <p:strVal val="hidden"/>
                                      </p:to>
                                    </p:set>
                                  </p:subTnLst>
                                </p:cTn>
                              </p:par>
                            </p:childTnLst>
                          </p:cTn>
                        </p:par>
                      </p:childTnLst>
                    </p:cTn>
                  </p:par>
                  <p:par>
                    <p:cTn id="220" fill="hold">
                      <p:stCondLst>
                        <p:cond delay="indefinite"/>
                      </p:stCondLst>
                      <p:childTnLst>
                        <p:par>
                          <p:cTn id="221" fill="hold">
                            <p:stCondLst>
                              <p:cond delay="0"/>
                            </p:stCondLst>
                            <p:childTnLst>
                              <p:par>
                                <p:cTn id="222" presetID="1" presetClass="exit" presetSubtype="0" fill="hold" nodeType="clickEffect">
                                  <p:stCondLst>
                                    <p:cond delay="0"/>
                                  </p:stCondLst>
                                  <p:childTnLst>
                                    <p:set>
                                      <p:cBhvr>
                                        <p:cTn id="223" dur="1" fill="hold">
                                          <p:stCondLst>
                                            <p:cond delay="0"/>
                                          </p:stCondLst>
                                        </p:cTn>
                                        <p:tgtEl>
                                          <p:spTgt spid="680010"/>
                                        </p:tgtEl>
                                        <p:attrNameLst>
                                          <p:attrName>style.visibility</p:attrName>
                                        </p:attrNameLst>
                                      </p:cBhvr>
                                      <p:to>
                                        <p:strVal val="hidden"/>
                                      </p:to>
                                    </p:set>
                                  </p:childTnLst>
                                </p:cTn>
                              </p:par>
                            </p:childTnLst>
                          </p:cTn>
                        </p:par>
                        <p:par>
                          <p:cTn id="224" fill="hold">
                            <p:stCondLst>
                              <p:cond delay="0"/>
                            </p:stCondLst>
                            <p:childTnLst>
                              <p:par>
                                <p:cTn id="225" presetID="1" presetClass="entr" presetSubtype="0" fill="hold" nodeType="afterEffect">
                                  <p:stCondLst>
                                    <p:cond delay="0"/>
                                  </p:stCondLst>
                                  <p:childTnLst>
                                    <p:set>
                                      <p:cBhvr>
                                        <p:cTn id="226" dur="1" fill="hold">
                                          <p:stCondLst>
                                            <p:cond delay="0"/>
                                          </p:stCondLst>
                                        </p:cTn>
                                        <p:tgtEl>
                                          <p:spTgt spid="680149"/>
                                        </p:tgtEl>
                                        <p:attrNameLst>
                                          <p:attrName>style.visibility</p:attrName>
                                        </p:attrNameLst>
                                      </p:cBhvr>
                                      <p:to>
                                        <p:strVal val="visible"/>
                                      </p:to>
                                    </p:set>
                                  </p:childTnLst>
                                </p:cTn>
                              </p:par>
                            </p:childTnLst>
                          </p:cTn>
                        </p:par>
                        <p:par>
                          <p:cTn id="227" fill="hold">
                            <p:stCondLst>
                              <p:cond delay="0"/>
                            </p:stCondLst>
                            <p:childTnLst>
                              <p:par>
                                <p:cTn id="228" presetID="1" presetClass="entr" presetSubtype="0" fill="hold" grpId="0" nodeType="afterEffect">
                                  <p:stCondLst>
                                    <p:cond delay="0"/>
                                  </p:stCondLst>
                                  <p:childTnLst>
                                    <p:set>
                                      <p:cBhvr>
                                        <p:cTn id="229" dur="1" fill="hold">
                                          <p:stCondLst>
                                            <p:cond delay="0"/>
                                          </p:stCondLst>
                                        </p:cTn>
                                        <p:tgtEl>
                                          <p:spTgt spid="680110"/>
                                        </p:tgtEl>
                                        <p:attrNameLst>
                                          <p:attrName>style.visibility</p:attrName>
                                        </p:attrNameLst>
                                      </p:cBhvr>
                                      <p:to>
                                        <p:strVal val="visible"/>
                                      </p:to>
                                    </p:set>
                                  </p:childTnLst>
                                  <p:subTnLst>
                                    <p:set>
                                      <p:cBhvr override="childStyle">
                                        <p:cTn dur="1" fill="hold" display="0" masterRel="nextClick" afterEffect="1"/>
                                        <p:tgtEl>
                                          <p:spTgt spid="680110"/>
                                        </p:tgtEl>
                                        <p:attrNameLst>
                                          <p:attrName>style.visibility</p:attrName>
                                        </p:attrNameLst>
                                      </p:cBhvr>
                                      <p:to>
                                        <p:strVal val="hidden"/>
                                      </p:to>
                                    </p:set>
                                  </p:subTnLst>
                                </p:cTn>
                              </p:par>
                            </p:childTnLst>
                          </p:cTn>
                        </p:par>
                      </p:childTnLst>
                    </p:cTn>
                  </p:par>
                  <p:par>
                    <p:cTn id="230" fill="hold">
                      <p:stCondLst>
                        <p:cond delay="indefinite"/>
                      </p:stCondLst>
                      <p:childTnLst>
                        <p:par>
                          <p:cTn id="231" fill="hold">
                            <p:stCondLst>
                              <p:cond delay="0"/>
                            </p:stCondLst>
                            <p:childTnLst>
                              <p:par>
                                <p:cTn id="232" presetID="2" presetClass="entr" presetSubtype="6" fill="hold" nodeType="clickEffect">
                                  <p:stCondLst>
                                    <p:cond delay="0"/>
                                  </p:stCondLst>
                                  <p:childTnLst>
                                    <p:set>
                                      <p:cBhvr>
                                        <p:cTn id="233" dur="1" fill="hold">
                                          <p:stCondLst>
                                            <p:cond delay="0"/>
                                          </p:stCondLst>
                                        </p:cTn>
                                        <p:tgtEl>
                                          <p:spTgt spid="8"/>
                                        </p:tgtEl>
                                        <p:attrNameLst>
                                          <p:attrName>style.visibility</p:attrName>
                                        </p:attrNameLst>
                                      </p:cBhvr>
                                      <p:to>
                                        <p:strVal val="visible"/>
                                      </p:to>
                                    </p:set>
                                    <p:anim calcmode="lin" valueType="num">
                                      <p:cBhvr additive="base">
                                        <p:cTn id="234" dur="500" fill="hold"/>
                                        <p:tgtEl>
                                          <p:spTgt spid="8"/>
                                        </p:tgtEl>
                                        <p:attrNameLst>
                                          <p:attrName>ppt_x</p:attrName>
                                        </p:attrNameLst>
                                      </p:cBhvr>
                                      <p:tavLst>
                                        <p:tav tm="0">
                                          <p:val>
                                            <p:strVal val="1+#ppt_w/2"/>
                                          </p:val>
                                        </p:tav>
                                        <p:tav tm="100000">
                                          <p:val>
                                            <p:strVal val="#ppt_x"/>
                                          </p:val>
                                        </p:tav>
                                      </p:tavLst>
                                    </p:anim>
                                    <p:anim calcmode="lin" valueType="num">
                                      <p:cBhvr additive="base">
                                        <p:cTn id="235" dur="500" fill="hold"/>
                                        <p:tgtEl>
                                          <p:spTgt spid="8"/>
                                        </p:tgtEl>
                                        <p:attrNameLst>
                                          <p:attrName>ppt_y</p:attrName>
                                        </p:attrNameLst>
                                      </p:cBhvr>
                                      <p:tavLst>
                                        <p:tav tm="0">
                                          <p:val>
                                            <p:strVal val="1+#ppt_h/2"/>
                                          </p:val>
                                        </p:tav>
                                        <p:tav tm="100000">
                                          <p:val>
                                            <p:strVal val="#ppt_y"/>
                                          </p:val>
                                        </p:tav>
                                      </p:tavLst>
                                    </p:anim>
                                  </p:childTnLst>
                                </p:cTn>
                              </p:par>
                            </p:childTnLst>
                          </p:cTn>
                        </p:par>
                        <p:par>
                          <p:cTn id="236" fill="hold">
                            <p:stCondLst>
                              <p:cond delay="500"/>
                            </p:stCondLst>
                            <p:childTnLst>
                              <p:par>
                                <p:cTn id="237" presetID="1" presetClass="entr" presetSubtype="0" fill="hold" grpId="0" nodeType="afterEffect">
                                  <p:stCondLst>
                                    <p:cond delay="0"/>
                                  </p:stCondLst>
                                  <p:childTnLst>
                                    <p:set>
                                      <p:cBhvr>
                                        <p:cTn id="238" dur="1" fill="hold">
                                          <p:stCondLst>
                                            <p:cond delay="0"/>
                                          </p:stCondLst>
                                        </p:cTn>
                                        <p:tgtEl>
                                          <p:spTgt spid="680145"/>
                                        </p:tgtEl>
                                        <p:attrNameLst>
                                          <p:attrName>style.visibility</p:attrName>
                                        </p:attrNameLst>
                                      </p:cBhvr>
                                      <p:to>
                                        <p:strVal val="visible"/>
                                      </p:to>
                                    </p:set>
                                  </p:childTnLst>
                                  <p:subTnLst>
                                    <p:set>
                                      <p:cBhvr override="childStyle">
                                        <p:cTn dur="1" fill="hold" display="0" masterRel="nextClick" afterEffect="1"/>
                                        <p:tgtEl>
                                          <p:spTgt spid="680145"/>
                                        </p:tgtEl>
                                        <p:attrNameLst>
                                          <p:attrName>style.visibility</p:attrName>
                                        </p:attrNameLst>
                                      </p:cBhvr>
                                      <p:to>
                                        <p:strVal val="hidden"/>
                                      </p:to>
                                    </p:set>
                                  </p:subTnLst>
                                </p:cTn>
                              </p:par>
                            </p:childTnLst>
                          </p:cTn>
                        </p:par>
                      </p:childTnLst>
                    </p:cTn>
                  </p:par>
                  <p:par>
                    <p:cTn id="239" fill="hold">
                      <p:stCondLst>
                        <p:cond delay="indefinite"/>
                      </p:stCondLst>
                      <p:childTnLst>
                        <p:par>
                          <p:cTn id="240" fill="hold">
                            <p:stCondLst>
                              <p:cond delay="0"/>
                            </p:stCondLst>
                            <p:childTnLst>
                              <p:par>
                                <p:cTn id="241" presetID="1" presetClass="entr" presetSubtype="0" fill="hold" grpId="0" nodeType="clickEffect">
                                  <p:stCondLst>
                                    <p:cond delay="0"/>
                                  </p:stCondLst>
                                  <p:childTnLst>
                                    <p:set>
                                      <p:cBhvr>
                                        <p:cTn id="242" dur="1" fill="hold">
                                          <p:stCondLst>
                                            <p:cond delay="0"/>
                                          </p:stCondLst>
                                        </p:cTn>
                                        <p:tgtEl>
                                          <p:spTgt spid="680146"/>
                                        </p:tgtEl>
                                        <p:attrNameLst>
                                          <p:attrName>style.visibility</p:attrName>
                                        </p:attrNameLst>
                                      </p:cBhvr>
                                      <p:to>
                                        <p:strVal val="visible"/>
                                      </p:to>
                                    </p:set>
                                  </p:childTnLst>
                                  <p:subTnLst>
                                    <p:set>
                                      <p:cBhvr override="childStyle">
                                        <p:cTn dur="1" fill="hold" display="0" masterRel="nextClick" afterEffect="1"/>
                                        <p:tgtEl>
                                          <p:spTgt spid="680146"/>
                                        </p:tgtEl>
                                        <p:attrNameLst>
                                          <p:attrName>style.visibility</p:attrName>
                                        </p:attrNameLst>
                                      </p:cBhvr>
                                      <p:to>
                                        <p:strVal val="hidden"/>
                                      </p:to>
                                    </p:set>
                                  </p:subTnLst>
                                </p:cTn>
                              </p:par>
                            </p:childTnLst>
                          </p:cTn>
                        </p:par>
                      </p:childTnLst>
                    </p:cTn>
                  </p:par>
                  <p:par>
                    <p:cTn id="243" fill="hold">
                      <p:stCondLst>
                        <p:cond delay="indefinite"/>
                      </p:stCondLst>
                      <p:childTnLst>
                        <p:par>
                          <p:cTn id="244" fill="hold">
                            <p:stCondLst>
                              <p:cond delay="0"/>
                            </p:stCondLst>
                            <p:childTnLst>
                              <p:par>
                                <p:cTn id="245" presetID="1" presetClass="exit" presetSubtype="0" fill="hold" nodeType="clickEffect">
                                  <p:stCondLst>
                                    <p:cond delay="0"/>
                                  </p:stCondLst>
                                  <p:childTnLst>
                                    <p:set>
                                      <p:cBhvr>
                                        <p:cTn id="246" dur="1" fill="hold">
                                          <p:stCondLst>
                                            <p:cond delay="0"/>
                                          </p:stCondLst>
                                        </p:cTn>
                                        <p:tgtEl>
                                          <p:spTgt spid="680148"/>
                                        </p:tgtEl>
                                        <p:attrNameLst>
                                          <p:attrName>style.visibility</p:attrName>
                                        </p:attrNameLst>
                                      </p:cBhvr>
                                      <p:to>
                                        <p:strVal val="hidden"/>
                                      </p:to>
                                    </p:set>
                                  </p:childTnLst>
                                </p:cTn>
                              </p:par>
                            </p:childTnLst>
                          </p:cTn>
                        </p:par>
                        <p:par>
                          <p:cTn id="247" fill="hold">
                            <p:stCondLst>
                              <p:cond delay="0"/>
                            </p:stCondLst>
                            <p:childTnLst>
                              <p:par>
                                <p:cTn id="248" presetID="1" presetClass="entr" presetSubtype="0" fill="hold" nodeType="afterEffect">
                                  <p:stCondLst>
                                    <p:cond delay="0"/>
                                  </p:stCondLst>
                                  <p:childTnLst>
                                    <p:set>
                                      <p:cBhvr>
                                        <p:cTn id="249" dur="1" fill="hold">
                                          <p:stCondLst>
                                            <p:cond delay="0"/>
                                          </p:stCondLst>
                                        </p:cTn>
                                        <p:tgtEl>
                                          <p:spTgt spid="680150"/>
                                        </p:tgtEl>
                                        <p:attrNameLst>
                                          <p:attrName>style.visibility</p:attrName>
                                        </p:attrNameLst>
                                      </p:cBhvr>
                                      <p:to>
                                        <p:strVal val="visible"/>
                                      </p:to>
                                    </p:set>
                                  </p:childTnLst>
                                </p:cTn>
                              </p:par>
                            </p:childTnLst>
                          </p:cTn>
                        </p:par>
                        <p:par>
                          <p:cTn id="250" fill="hold">
                            <p:stCondLst>
                              <p:cond delay="0"/>
                            </p:stCondLst>
                            <p:childTnLst>
                              <p:par>
                                <p:cTn id="251" presetID="1" presetClass="entr" presetSubtype="0" fill="hold" grpId="0" nodeType="afterEffect">
                                  <p:stCondLst>
                                    <p:cond delay="0"/>
                                  </p:stCondLst>
                                  <p:childTnLst>
                                    <p:set>
                                      <p:cBhvr>
                                        <p:cTn id="252" dur="1" fill="hold">
                                          <p:stCondLst>
                                            <p:cond delay="0"/>
                                          </p:stCondLst>
                                        </p:cTn>
                                        <p:tgtEl>
                                          <p:spTgt spid="680147"/>
                                        </p:tgtEl>
                                        <p:attrNameLst>
                                          <p:attrName>style.visibility</p:attrName>
                                        </p:attrNameLst>
                                      </p:cBhvr>
                                      <p:to>
                                        <p:strVal val="visible"/>
                                      </p:to>
                                    </p:set>
                                  </p:childTnLst>
                                  <p:subTnLst>
                                    <p:set>
                                      <p:cBhvr override="childStyle">
                                        <p:cTn dur="1" fill="hold" display="0" masterRel="nextClick" afterEffect="1"/>
                                        <p:tgtEl>
                                          <p:spTgt spid="680147"/>
                                        </p:tgtEl>
                                        <p:attrNameLst>
                                          <p:attrName>style.visibility</p:attrName>
                                        </p:attrNameLst>
                                      </p:cBhvr>
                                      <p:to>
                                        <p:strVal val="hidden"/>
                                      </p:to>
                                    </p:set>
                                  </p:subTnLst>
                                </p:cTn>
                              </p:par>
                            </p:childTnLst>
                          </p:cTn>
                        </p:par>
                      </p:childTnLst>
                    </p:cTn>
                  </p:par>
                  <p:par>
                    <p:cTn id="253" fill="hold">
                      <p:stCondLst>
                        <p:cond delay="indefinite"/>
                      </p:stCondLst>
                      <p:childTnLst>
                        <p:par>
                          <p:cTn id="254" fill="hold">
                            <p:stCondLst>
                              <p:cond delay="0"/>
                            </p:stCondLst>
                            <p:childTnLst>
                              <p:par>
                                <p:cTn id="255" presetID="1" presetClass="exit" presetSubtype="0" fill="hold" grpId="1" nodeType="clickEffect">
                                  <p:stCondLst>
                                    <p:cond delay="0"/>
                                  </p:stCondLst>
                                  <p:childTnLst>
                                    <p:set>
                                      <p:cBhvr>
                                        <p:cTn id="256" dur="1" fill="hold">
                                          <p:stCondLst>
                                            <p:cond delay="0"/>
                                          </p:stCondLst>
                                        </p:cTn>
                                        <p:tgtEl>
                                          <p:spTgt spid="680146"/>
                                        </p:tgtEl>
                                        <p:attrNameLst>
                                          <p:attrName>style.visibility</p:attrName>
                                        </p:attrNameLst>
                                      </p:cBhvr>
                                      <p:to>
                                        <p:strVal val="hidden"/>
                                      </p:to>
                                    </p:set>
                                  </p:childTnLst>
                                </p:cTn>
                              </p:par>
                              <p:par>
                                <p:cTn id="257" presetID="1" presetClass="exit" presetSubtype="0" fill="hold" grpId="1" nodeType="withEffect">
                                  <p:stCondLst>
                                    <p:cond delay="0"/>
                                  </p:stCondLst>
                                  <p:childTnLst>
                                    <p:set>
                                      <p:cBhvr>
                                        <p:cTn id="258" dur="1" fill="hold">
                                          <p:stCondLst>
                                            <p:cond delay="0"/>
                                          </p:stCondLst>
                                        </p:cTn>
                                        <p:tgtEl>
                                          <p:spTgt spid="680145"/>
                                        </p:tgtEl>
                                        <p:attrNameLst>
                                          <p:attrName>style.visibility</p:attrName>
                                        </p:attrNameLst>
                                      </p:cBhvr>
                                      <p:to>
                                        <p:strVal val="hidden"/>
                                      </p:to>
                                    </p:set>
                                  </p:childTnLst>
                                </p:cTn>
                              </p:par>
                            </p:childTnLst>
                          </p:cTn>
                        </p:par>
                        <p:par>
                          <p:cTn id="259" fill="hold">
                            <p:stCondLst>
                              <p:cond delay="0"/>
                            </p:stCondLst>
                            <p:childTnLst>
                              <p:par>
                                <p:cTn id="260" presetID="53" presetClass="exit" presetSubtype="0" fill="hold" nodeType="afterEffect">
                                  <p:stCondLst>
                                    <p:cond delay="0"/>
                                  </p:stCondLst>
                                  <p:childTnLst>
                                    <p:anim calcmode="lin" valueType="num">
                                      <p:cBhvr>
                                        <p:cTn id="261" dur="500"/>
                                        <p:tgtEl>
                                          <p:spTgt spid="8"/>
                                        </p:tgtEl>
                                        <p:attrNameLst>
                                          <p:attrName>ppt_w</p:attrName>
                                        </p:attrNameLst>
                                      </p:cBhvr>
                                      <p:tavLst>
                                        <p:tav tm="0">
                                          <p:val>
                                            <p:strVal val="ppt_w"/>
                                          </p:val>
                                        </p:tav>
                                        <p:tav tm="100000">
                                          <p:val>
                                            <p:fltVal val="0"/>
                                          </p:val>
                                        </p:tav>
                                      </p:tavLst>
                                    </p:anim>
                                    <p:anim calcmode="lin" valueType="num">
                                      <p:cBhvr>
                                        <p:cTn id="262" dur="500"/>
                                        <p:tgtEl>
                                          <p:spTgt spid="8"/>
                                        </p:tgtEl>
                                        <p:attrNameLst>
                                          <p:attrName>ppt_h</p:attrName>
                                        </p:attrNameLst>
                                      </p:cBhvr>
                                      <p:tavLst>
                                        <p:tav tm="0">
                                          <p:val>
                                            <p:strVal val="ppt_h"/>
                                          </p:val>
                                        </p:tav>
                                        <p:tav tm="100000">
                                          <p:val>
                                            <p:fltVal val="0"/>
                                          </p:val>
                                        </p:tav>
                                      </p:tavLst>
                                    </p:anim>
                                    <p:animEffect transition="out" filter="fade">
                                      <p:cBhvr>
                                        <p:cTn id="263" dur="500"/>
                                        <p:tgtEl>
                                          <p:spTgt spid="8"/>
                                        </p:tgtEl>
                                      </p:cBhvr>
                                    </p:animEffect>
                                    <p:set>
                                      <p:cBhvr>
                                        <p:cTn id="264" dur="1" fill="hold">
                                          <p:stCondLst>
                                            <p:cond delay="499"/>
                                          </p:stCondLst>
                                        </p:cTn>
                                        <p:tgtEl>
                                          <p:spTgt spid="8"/>
                                        </p:tgtEl>
                                        <p:attrNameLst>
                                          <p:attrName>style.visibility</p:attrName>
                                        </p:attrNameLst>
                                      </p:cBhvr>
                                      <p:to>
                                        <p:strVal val="hidden"/>
                                      </p:to>
                                    </p:set>
                                  </p:childTnLst>
                                </p:cTn>
                              </p:par>
                            </p:childTnLst>
                          </p:cTn>
                        </p:par>
                        <p:par>
                          <p:cTn id="265" fill="hold">
                            <p:stCondLst>
                              <p:cond delay="500"/>
                            </p:stCondLst>
                            <p:childTnLst>
                              <p:par>
                                <p:cTn id="266" presetID="1" presetClass="entr" presetSubtype="0" fill="hold" grpId="0" nodeType="afterEffect">
                                  <p:stCondLst>
                                    <p:cond delay="0"/>
                                  </p:stCondLst>
                                  <p:childTnLst>
                                    <p:set>
                                      <p:cBhvr>
                                        <p:cTn id="267" dur="1" fill="hold">
                                          <p:stCondLst>
                                            <p:cond delay="0"/>
                                          </p:stCondLst>
                                        </p:cTn>
                                        <p:tgtEl>
                                          <p:spTgt spid="680129"/>
                                        </p:tgtEl>
                                        <p:attrNameLst>
                                          <p:attrName>style.visibility</p:attrName>
                                        </p:attrNameLst>
                                      </p:cBhvr>
                                      <p:to>
                                        <p:strVal val="visible"/>
                                      </p:to>
                                    </p:set>
                                  </p:childTnLst>
                                  <p:subTnLst>
                                    <p:set>
                                      <p:cBhvr override="childStyle">
                                        <p:cTn dur="1" fill="hold" display="0" masterRel="nextClick" afterEffect="1"/>
                                        <p:tgtEl>
                                          <p:spTgt spid="680129"/>
                                        </p:tgtEl>
                                        <p:attrNameLst>
                                          <p:attrName>style.visibility</p:attrName>
                                        </p:attrNameLst>
                                      </p:cBhvr>
                                      <p:to>
                                        <p:strVal val="hidden"/>
                                      </p:to>
                                    </p:set>
                                  </p:subTnLst>
                                </p:cTn>
                              </p:par>
                            </p:childTnLst>
                          </p:cTn>
                        </p:par>
                      </p:childTnLst>
                    </p:cTn>
                  </p:par>
                  <p:par>
                    <p:cTn id="268" fill="hold">
                      <p:stCondLst>
                        <p:cond delay="indefinite"/>
                      </p:stCondLst>
                      <p:childTnLst>
                        <p:par>
                          <p:cTn id="269" fill="hold">
                            <p:stCondLst>
                              <p:cond delay="0"/>
                            </p:stCondLst>
                            <p:childTnLst>
                              <p:par>
                                <p:cTn id="270" presetID="53" presetClass="exit" presetSubtype="0" fill="hold" nodeType="clickEffect">
                                  <p:stCondLst>
                                    <p:cond delay="0"/>
                                  </p:stCondLst>
                                  <p:childTnLst>
                                    <p:anim calcmode="lin" valueType="num">
                                      <p:cBhvr>
                                        <p:cTn id="271" dur="500"/>
                                        <p:tgtEl>
                                          <p:spTgt spid="6"/>
                                        </p:tgtEl>
                                        <p:attrNameLst>
                                          <p:attrName>ppt_w</p:attrName>
                                        </p:attrNameLst>
                                      </p:cBhvr>
                                      <p:tavLst>
                                        <p:tav tm="0">
                                          <p:val>
                                            <p:strVal val="ppt_w"/>
                                          </p:val>
                                        </p:tav>
                                        <p:tav tm="100000">
                                          <p:val>
                                            <p:fltVal val="0"/>
                                          </p:val>
                                        </p:tav>
                                      </p:tavLst>
                                    </p:anim>
                                    <p:anim calcmode="lin" valueType="num">
                                      <p:cBhvr>
                                        <p:cTn id="272" dur="500"/>
                                        <p:tgtEl>
                                          <p:spTgt spid="6"/>
                                        </p:tgtEl>
                                        <p:attrNameLst>
                                          <p:attrName>ppt_h</p:attrName>
                                        </p:attrNameLst>
                                      </p:cBhvr>
                                      <p:tavLst>
                                        <p:tav tm="0">
                                          <p:val>
                                            <p:strVal val="ppt_h"/>
                                          </p:val>
                                        </p:tav>
                                        <p:tav tm="100000">
                                          <p:val>
                                            <p:fltVal val="0"/>
                                          </p:val>
                                        </p:tav>
                                      </p:tavLst>
                                    </p:anim>
                                    <p:animEffect transition="out" filter="fade">
                                      <p:cBhvr>
                                        <p:cTn id="273" dur="500"/>
                                        <p:tgtEl>
                                          <p:spTgt spid="6"/>
                                        </p:tgtEl>
                                      </p:cBhvr>
                                    </p:animEffect>
                                    <p:set>
                                      <p:cBhvr>
                                        <p:cTn id="274" dur="1" fill="hold">
                                          <p:stCondLst>
                                            <p:cond delay="499"/>
                                          </p:stCondLst>
                                        </p:cTn>
                                        <p:tgtEl>
                                          <p:spTgt spid="6"/>
                                        </p:tgtEl>
                                        <p:attrNameLst>
                                          <p:attrName>style.visibility</p:attrName>
                                        </p:attrNameLst>
                                      </p:cBhvr>
                                      <p:to>
                                        <p:strVal val="hidden"/>
                                      </p:to>
                                    </p:set>
                                  </p:childTnLst>
                                </p:cTn>
                              </p:par>
                            </p:childTnLst>
                          </p:cTn>
                        </p:par>
                        <p:par>
                          <p:cTn id="275" fill="hold">
                            <p:stCondLst>
                              <p:cond delay="500"/>
                            </p:stCondLst>
                            <p:childTnLst>
                              <p:par>
                                <p:cTn id="276" presetID="1" presetClass="entr" presetSubtype="0" fill="hold" grpId="0" nodeType="afterEffect">
                                  <p:stCondLst>
                                    <p:cond delay="0"/>
                                  </p:stCondLst>
                                  <p:childTnLst>
                                    <p:set>
                                      <p:cBhvr>
                                        <p:cTn id="277" dur="1" fill="hold">
                                          <p:stCondLst>
                                            <p:cond delay="0"/>
                                          </p:stCondLst>
                                        </p:cTn>
                                        <p:tgtEl>
                                          <p:spTgt spid="680152"/>
                                        </p:tgtEl>
                                        <p:attrNameLst>
                                          <p:attrName>style.visibility</p:attrName>
                                        </p:attrNameLst>
                                      </p:cBhvr>
                                      <p:to>
                                        <p:strVal val="visible"/>
                                      </p:to>
                                    </p:set>
                                  </p:childTnLst>
                                  <p:subTnLst>
                                    <p:set>
                                      <p:cBhvr override="childStyle">
                                        <p:cTn dur="1" fill="hold" display="0" masterRel="nextClick" afterEffect="1"/>
                                        <p:tgtEl>
                                          <p:spTgt spid="680152"/>
                                        </p:tgtEl>
                                        <p:attrNameLst>
                                          <p:attrName>style.visibility</p:attrName>
                                        </p:attrNameLst>
                                      </p:cBhvr>
                                      <p:to>
                                        <p:strVal val="hidden"/>
                                      </p:to>
                                    </p:set>
                                  </p:subTnLst>
                                </p:cTn>
                              </p:par>
                            </p:childTnLst>
                          </p:cTn>
                        </p:par>
                      </p:childTnLst>
                    </p:cTn>
                  </p:par>
                  <p:par>
                    <p:cTn id="278" fill="hold">
                      <p:stCondLst>
                        <p:cond delay="indefinite"/>
                      </p:stCondLst>
                      <p:childTnLst>
                        <p:par>
                          <p:cTn id="279" fill="hold">
                            <p:stCondLst>
                              <p:cond delay="0"/>
                            </p:stCondLst>
                            <p:childTnLst>
                              <p:par>
                                <p:cTn id="280" presetID="53" presetClass="exit" presetSubtype="0" fill="hold" nodeType="clickEffect">
                                  <p:stCondLst>
                                    <p:cond delay="0"/>
                                  </p:stCondLst>
                                  <p:childTnLst>
                                    <p:anim calcmode="lin" valueType="num">
                                      <p:cBhvr>
                                        <p:cTn id="281" dur="500"/>
                                        <p:tgtEl>
                                          <p:spTgt spid="2"/>
                                        </p:tgtEl>
                                        <p:attrNameLst>
                                          <p:attrName>ppt_w</p:attrName>
                                        </p:attrNameLst>
                                      </p:cBhvr>
                                      <p:tavLst>
                                        <p:tav tm="0">
                                          <p:val>
                                            <p:strVal val="ppt_w"/>
                                          </p:val>
                                        </p:tav>
                                        <p:tav tm="100000">
                                          <p:val>
                                            <p:fltVal val="0"/>
                                          </p:val>
                                        </p:tav>
                                      </p:tavLst>
                                    </p:anim>
                                    <p:anim calcmode="lin" valueType="num">
                                      <p:cBhvr>
                                        <p:cTn id="282" dur="500"/>
                                        <p:tgtEl>
                                          <p:spTgt spid="2"/>
                                        </p:tgtEl>
                                        <p:attrNameLst>
                                          <p:attrName>ppt_h</p:attrName>
                                        </p:attrNameLst>
                                      </p:cBhvr>
                                      <p:tavLst>
                                        <p:tav tm="0">
                                          <p:val>
                                            <p:strVal val="ppt_h"/>
                                          </p:val>
                                        </p:tav>
                                        <p:tav tm="100000">
                                          <p:val>
                                            <p:fltVal val="0"/>
                                          </p:val>
                                        </p:tav>
                                      </p:tavLst>
                                    </p:anim>
                                    <p:animEffect transition="out" filter="fade">
                                      <p:cBhvr>
                                        <p:cTn id="283" dur="500"/>
                                        <p:tgtEl>
                                          <p:spTgt spid="2"/>
                                        </p:tgtEl>
                                      </p:cBhvr>
                                    </p:animEffect>
                                    <p:set>
                                      <p:cBhvr>
                                        <p:cTn id="284" dur="1" fill="hold">
                                          <p:stCondLst>
                                            <p:cond delay="499"/>
                                          </p:stCondLst>
                                        </p:cTn>
                                        <p:tgtEl>
                                          <p:spTgt spid="2"/>
                                        </p:tgtEl>
                                        <p:attrNameLst>
                                          <p:attrName>style.visibility</p:attrName>
                                        </p:attrNameLst>
                                      </p:cBhvr>
                                      <p:to>
                                        <p:strVal val="hidden"/>
                                      </p:to>
                                    </p:set>
                                  </p:childTnLst>
                                </p:cTn>
                              </p:par>
                            </p:childTnLst>
                          </p:cTn>
                        </p:par>
                        <p:par>
                          <p:cTn id="285" fill="hold">
                            <p:stCondLst>
                              <p:cond delay="500"/>
                            </p:stCondLst>
                            <p:childTnLst>
                              <p:par>
                                <p:cTn id="286" presetID="1" presetClass="entr" presetSubtype="0" fill="hold" grpId="0" nodeType="afterEffect">
                                  <p:stCondLst>
                                    <p:cond delay="0"/>
                                  </p:stCondLst>
                                  <p:childTnLst>
                                    <p:set>
                                      <p:cBhvr>
                                        <p:cTn id="287" dur="1" fill="hold">
                                          <p:stCondLst>
                                            <p:cond delay="0"/>
                                          </p:stCondLst>
                                        </p:cTn>
                                        <p:tgtEl>
                                          <p:spTgt spid="680153"/>
                                        </p:tgtEl>
                                        <p:attrNameLst>
                                          <p:attrName>style.visibility</p:attrName>
                                        </p:attrNameLst>
                                      </p:cBhvr>
                                      <p:to>
                                        <p:strVal val="visible"/>
                                      </p:to>
                                    </p:set>
                                  </p:childTnLst>
                                  <p:subTnLst>
                                    <p:set>
                                      <p:cBhvr override="childStyle">
                                        <p:cTn dur="1" fill="hold" display="0" masterRel="nextClick" afterEffect="1"/>
                                        <p:tgtEl>
                                          <p:spTgt spid="68015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9946" grpId="0"/>
      <p:bldP spid="679942" grpId="0" animBg="1"/>
      <p:bldP spid="679943" grpId="0" animBg="1"/>
      <p:bldP spid="680088" grpId="0"/>
      <p:bldP spid="679944" grpId="0" animBg="1"/>
      <p:bldP spid="680153" grpId="0" animBg="1"/>
      <p:bldP spid="679966" grpId="0" animBg="1"/>
      <p:bldP spid="679968" grpId="0" animBg="1"/>
      <p:bldP spid="680089" grpId="0" animBg="1"/>
      <p:bldP spid="680090" grpId="0" animBg="1"/>
      <p:bldP spid="679987" grpId="0" animBg="1"/>
      <p:bldP spid="679988" grpId="0" animBg="1"/>
      <p:bldP spid="680008" grpId="0" animBg="1"/>
      <p:bldP spid="680009" grpId="0" animBg="1"/>
      <p:bldP spid="680004" grpId="0" animBg="1"/>
      <p:bldP spid="680004" grpId="1" animBg="1"/>
      <p:bldP spid="680005" grpId="0" animBg="1"/>
      <p:bldP spid="680005" grpId="1" animBg="1"/>
      <p:bldP spid="680007" grpId="0" animBg="1"/>
      <p:bldP spid="680085" grpId="0" animBg="1"/>
      <p:bldP spid="680080" grpId="0" animBg="1"/>
      <p:bldP spid="680080" grpId="1" animBg="1"/>
      <p:bldP spid="680081" grpId="0" animBg="1"/>
      <p:bldP spid="680081" grpId="1" animBg="1"/>
      <p:bldP spid="680082" grpId="0" animBg="1"/>
      <p:bldP spid="680152" grpId="0" animBg="1"/>
      <p:bldP spid="680107" grpId="0" animBg="1"/>
      <p:bldP spid="680108" grpId="0" animBg="1"/>
      <p:bldP spid="680109" grpId="0" animBg="1"/>
      <p:bldP spid="680110" grpId="0" animBg="1"/>
      <p:bldP spid="680126" grpId="0" animBg="1"/>
      <p:bldP spid="680126" grpId="1" animBg="1"/>
      <p:bldP spid="680127" grpId="0" animBg="1"/>
      <p:bldP spid="680127" grpId="1" animBg="1"/>
      <p:bldP spid="680128" grpId="0" animBg="1"/>
      <p:bldP spid="680129" grpId="0" animBg="1"/>
      <p:bldP spid="680145" grpId="0" animBg="1"/>
      <p:bldP spid="680145" grpId="1" animBg="1"/>
      <p:bldP spid="680146" grpId="0" animBg="1"/>
      <p:bldP spid="680146" grpId="1" animBg="1"/>
      <p:bldP spid="680147" grpId="0" animBg="1"/>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5536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Subset-Sum Problem</a:t>
            </a:r>
            <a:endParaRPr lang="en-US" sz="4000" dirty="0">
              <a:solidFill>
                <a:schemeClr val="tx1"/>
              </a:solidFill>
            </a:endParaRPr>
          </a:p>
        </p:txBody>
      </p:sp>
      <p:sp>
        <p:nvSpPr>
          <p:cNvPr id="655363" name="Rectangle 3"/>
          <p:cNvSpPr>
            <a:spLocks noChangeArrowheads="1"/>
          </p:cNvSpPr>
          <p:nvPr/>
        </p:nvSpPr>
        <p:spPr bwMode="auto">
          <a:xfrm>
            <a:off x="482600" y="1155700"/>
            <a:ext cx="8128000" cy="596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The</a:t>
            </a:r>
            <a:r>
              <a:rPr lang="en-US" sz="2400" b="0" dirty="0" smtClean="0">
                <a:solidFill>
                  <a:srgbClr val="000000"/>
                </a:solidFill>
              </a:rPr>
              <a:t> </a:t>
            </a:r>
            <a:r>
              <a:rPr lang="en-US" sz="2400" i="1" dirty="0" smtClean="0">
                <a:solidFill>
                  <a:srgbClr val="000000"/>
                </a:solidFill>
              </a:rPr>
              <a:t>subset-sum problem</a:t>
            </a:r>
            <a:r>
              <a:rPr lang="en-US" sz="2400" b="0" dirty="0" smtClean="0">
                <a:solidFill>
                  <a:srgbClr val="000000"/>
                </a:solidFill>
              </a:rPr>
              <a:t> can be expressed as follows:</a:t>
            </a:r>
            <a:endParaRPr lang="en-US" sz="2400" b="0" dirty="0">
              <a:solidFill>
                <a:srgbClr val="000000"/>
              </a:solidFill>
            </a:endParaRPr>
          </a:p>
        </p:txBody>
      </p:sp>
      <p:sp>
        <p:nvSpPr>
          <p:cNvPr id="7" name="TextBox 6"/>
          <p:cNvSpPr txBox="1"/>
          <p:nvPr/>
        </p:nvSpPr>
        <p:spPr>
          <a:xfrm>
            <a:off x="1828800" y="1676400"/>
            <a:ext cx="5105400" cy="1316771"/>
          </a:xfrm>
          <a:prstGeom prst="rect">
            <a:avLst/>
          </a:prstGeom>
          <a:noFill/>
        </p:spPr>
        <p:txBody>
          <a:bodyPr wrap="square" rtlCol="0">
            <a:spAutoFit/>
          </a:bodyPr>
          <a:lstStyle/>
          <a:p>
            <a:pPr algn="just">
              <a:lnSpc>
                <a:spcPct val="90000"/>
              </a:lnSpc>
            </a:pPr>
            <a:r>
              <a:rPr lang="en-US" sz="2200" b="0" i="1" dirty="0" smtClean="0"/>
              <a:t>Given a set of integers and a target value, determine whether it is possible to find a subset of those integers whose sum is equal to the specified target</a:t>
            </a:r>
            <a:r>
              <a:rPr lang="en-US" sz="2200" b="0" i="1" dirty="0" smtClean="0"/>
              <a:t>.</a:t>
            </a:r>
            <a:endParaRPr lang="en-US" sz="2200" b="0" i="1" dirty="0" smtClean="0"/>
          </a:p>
        </p:txBody>
      </p:sp>
      <p:sp>
        <p:nvSpPr>
          <p:cNvPr id="8" name="Rectangle 3"/>
          <p:cNvSpPr>
            <a:spLocks noChangeArrowheads="1"/>
          </p:cNvSpPr>
          <p:nvPr/>
        </p:nvSpPr>
        <p:spPr bwMode="auto">
          <a:xfrm>
            <a:off x="482600" y="3136900"/>
            <a:ext cx="8128000" cy="3263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This problem turns out to be difficult to solve without using recursion, mostly because any solution strategy requires exploring a solution space that doubles in size each time you choose whether to include a particular value from the set in the sum.</a:t>
            </a:r>
          </a:p>
          <a:p>
            <a:pPr marL="342900" indent="-342900" algn="just">
              <a:lnSpc>
                <a:spcPct val="85000"/>
              </a:lnSpc>
              <a:spcAft>
                <a:spcPct val="50000"/>
              </a:spcAft>
              <a:buFontTx/>
              <a:buChar char="•"/>
            </a:pPr>
            <a:r>
              <a:rPr lang="en-US" sz="2400" b="0" dirty="0" smtClean="0">
                <a:solidFill>
                  <a:srgbClr val="000000"/>
                </a:solidFill>
              </a:rPr>
              <a:t>The recursive solution to this problem tries to find a solution that </a:t>
            </a:r>
            <a:r>
              <a:rPr lang="en-US" sz="2400" b="0" i="1" dirty="0" smtClean="0">
                <a:solidFill>
                  <a:srgbClr val="000000"/>
                </a:solidFill>
              </a:rPr>
              <a:t>includes </a:t>
            </a:r>
            <a:r>
              <a:rPr lang="en-US" sz="2400" b="0" dirty="0" smtClean="0">
                <a:solidFill>
                  <a:srgbClr val="000000"/>
                </a:solidFill>
              </a:rPr>
              <a:t>a particular element of the set and then tries to find a solution that </a:t>
            </a:r>
            <a:r>
              <a:rPr lang="en-US" sz="2400" b="0" i="1" dirty="0" smtClean="0">
                <a:solidFill>
                  <a:srgbClr val="000000"/>
                </a:solidFill>
              </a:rPr>
              <a:t>excludes</a:t>
            </a:r>
            <a:r>
              <a:rPr lang="en-US" sz="2400" b="0" dirty="0" smtClean="0">
                <a:solidFill>
                  <a:srgbClr val="000000"/>
                </a:solidFill>
              </a:rPr>
              <a:t> that element.  This strategy is often called the </a:t>
            </a:r>
            <a:r>
              <a:rPr lang="en-US" sz="2400" i="1" dirty="0" smtClean="0">
                <a:solidFill>
                  <a:srgbClr val="000000"/>
                </a:solidFill>
              </a:rPr>
              <a:t>inclusion-exclusion pattern</a:t>
            </a:r>
            <a:r>
              <a:rPr lang="en-US" sz="2400" b="0" i="1" dirty="0" smtClean="0">
                <a:solidFill>
                  <a:srgbClr val="000000"/>
                </a:solidFill>
              </a:rPr>
              <a:t>.</a:t>
            </a:r>
            <a:r>
              <a:rPr lang="en-US" sz="2400" b="0" dirty="0" smtClean="0">
                <a:solidFill>
                  <a:srgbClr val="000000"/>
                </a:solidFill>
              </a:rPr>
              <a:t>  </a:t>
            </a:r>
            <a:endParaRPr lang="en-US" sz="2400" b="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0246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02467" name="Text Box 3"/>
          <p:cNvSpPr txBox="1">
            <a:spLocks noChangeArrowheads="1"/>
          </p:cNvSpPr>
          <p:nvPr/>
        </p:nvSpPr>
        <p:spPr bwMode="auto">
          <a:xfrm>
            <a:off x="398463" y="1193800"/>
            <a:ext cx="8440737" cy="5047535"/>
          </a:xfrm>
          <a:prstGeom prst="rect">
            <a:avLst/>
          </a:prstGeom>
          <a:noFill/>
          <a:ln w="9525">
            <a:noFill/>
            <a:miter lim="800000"/>
            <a:headEnd/>
            <a:tailEnd/>
          </a:ln>
          <a:effectLst/>
        </p:spPr>
        <p:txBody>
          <a:bodyPr>
            <a:prstTxWarp prst="textNoShape">
              <a:avLst/>
            </a:prstTxWarp>
            <a:spAutoFit/>
          </a:bodyPr>
          <a:lstStyle/>
          <a:p>
            <a:r>
              <a:rPr lang="en-US" dirty="0" smtClean="0">
                <a:solidFill>
                  <a:srgbClr val="0000FF"/>
                </a:solidFill>
                <a:latin typeface="Courier New" charset="0"/>
              </a:rPr>
              <a:t>/*</a:t>
            </a:r>
          </a:p>
          <a:p>
            <a:r>
              <a:rPr lang="en-US" dirty="0" smtClean="0">
                <a:solidFill>
                  <a:srgbClr val="0000FF"/>
                </a:solidFill>
                <a:latin typeface="Courier New" charset="0"/>
              </a:rPr>
              <a:t> * Function: </a:t>
            </a:r>
            <a:r>
              <a:rPr lang="en-US" dirty="0" err="1" smtClean="0">
                <a:solidFill>
                  <a:srgbClr val="0000FF"/>
                </a:solidFill>
                <a:latin typeface="Courier New" charset="0"/>
              </a:rPr>
              <a:t>subsetSumExists</a:t>
            </a:r>
            <a:endParaRPr lang="en-US" dirty="0" smtClean="0">
              <a:solidFill>
                <a:srgbClr val="0000FF"/>
              </a:solidFill>
              <a:latin typeface="Courier New" charset="0"/>
            </a:endParaRPr>
          </a:p>
          <a:p>
            <a:r>
              <a:rPr lang="en-US" dirty="0" smtClean="0">
                <a:solidFill>
                  <a:srgbClr val="0000FF"/>
                </a:solidFill>
                <a:latin typeface="Courier New" charset="0"/>
              </a:rPr>
              <a:t> * Usage: if (</a:t>
            </a:r>
            <a:r>
              <a:rPr lang="en-US" dirty="0" err="1" smtClean="0">
                <a:solidFill>
                  <a:srgbClr val="0000FF"/>
                </a:solidFill>
                <a:latin typeface="Courier New" charset="0"/>
              </a:rPr>
              <a:t>subsetSumExists(set</a:t>
            </a:r>
            <a:r>
              <a:rPr lang="en-US" dirty="0" smtClean="0">
                <a:solidFill>
                  <a:srgbClr val="0000FF"/>
                </a:solidFill>
                <a:latin typeface="Courier New" charset="0"/>
              </a:rPr>
              <a:t>, target) . . .</a:t>
            </a:r>
          </a:p>
          <a:p>
            <a:r>
              <a:rPr lang="en-US" dirty="0" smtClean="0">
                <a:solidFill>
                  <a:srgbClr val="0000FF"/>
                </a:solidFill>
                <a:latin typeface="Courier New" charset="0"/>
              </a:rPr>
              <a:t> * ---------------------------------------------</a:t>
            </a:r>
          </a:p>
          <a:p>
            <a:r>
              <a:rPr lang="en-US" dirty="0" smtClean="0">
                <a:solidFill>
                  <a:srgbClr val="0000FF"/>
                </a:solidFill>
                <a:latin typeface="Courier New" charset="0"/>
              </a:rPr>
              <a:t> * Determines whether it is possible to choose elements from set so that</a:t>
            </a:r>
          </a:p>
          <a:p>
            <a:r>
              <a:rPr lang="en-US" dirty="0" smtClean="0">
                <a:solidFill>
                  <a:srgbClr val="0000FF"/>
                </a:solidFill>
                <a:latin typeface="Courier New" charset="0"/>
              </a:rPr>
              <a:t> * the sum is equal to target.  The recursion uses the inclusion-exclusion</a:t>
            </a:r>
          </a:p>
          <a:p>
            <a:r>
              <a:rPr lang="en-US" dirty="0" smtClean="0">
                <a:solidFill>
                  <a:srgbClr val="0000FF"/>
                </a:solidFill>
                <a:latin typeface="Courier New" charset="0"/>
              </a:rPr>
              <a:t> * pattern.  This pattern begins by choosing a particular element (this</a:t>
            </a:r>
          </a:p>
          <a:p>
            <a:r>
              <a:rPr lang="en-US" dirty="0" smtClean="0">
                <a:solidFill>
                  <a:srgbClr val="0000FF"/>
                </a:solidFill>
                <a:latin typeface="Courier New" charset="0"/>
              </a:rPr>
              <a:t> * code chooses the first element) and then continues by checking whether</a:t>
            </a:r>
          </a:p>
          <a:p>
            <a:r>
              <a:rPr lang="en-US" dirty="0" smtClean="0">
                <a:solidFill>
                  <a:srgbClr val="0000FF"/>
                </a:solidFill>
                <a:latin typeface="Courier New" charset="0"/>
              </a:rPr>
              <a:t> * it is possible to create the target without using that element or</a:t>
            </a:r>
          </a:p>
          <a:p>
            <a:r>
              <a:rPr lang="en-US" dirty="0" smtClean="0">
                <a:solidFill>
                  <a:srgbClr val="0000FF"/>
                </a:solidFill>
                <a:latin typeface="Courier New" charset="0"/>
              </a:rPr>
              <a:t> * whether it is possible to include that element and then find a subset</a:t>
            </a:r>
          </a:p>
          <a:p>
            <a:r>
              <a:rPr lang="en-US" dirty="0" smtClean="0">
                <a:solidFill>
                  <a:srgbClr val="0000FF"/>
                </a:solidFill>
                <a:latin typeface="Courier New" charset="0"/>
              </a:rPr>
              <a:t> * of the rest that adds up to the target after subtracting the element. </a:t>
            </a:r>
          </a:p>
          <a:p>
            <a:r>
              <a:rPr lang="en-US" dirty="0" smtClean="0">
                <a:solidFill>
                  <a:srgbClr val="0000FF"/>
                </a:solidFill>
                <a:latin typeface="Courier New" charset="0"/>
              </a:rPr>
              <a:t> </a:t>
            </a:r>
            <a:r>
              <a:rPr lang="en-US" dirty="0" smtClean="0">
                <a:solidFill>
                  <a:srgbClr val="0000FF"/>
                </a:solidFill>
                <a:latin typeface="Courier New" charset="0"/>
              </a:rPr>
              <a:t>*/</a:t>
            </a:r>
          </a:p>
          <a:p>
            <a:endParaRPr lang="en-US" dirty="0" smtClean="0">
              <a:solidFill>
                <a:srgbClr val="0000FF"/>
              </a:solidFill>
              <a:latin typeface="Courier New" charset="0"/>
            </a:endParaRPr>
          </a:p>
          <a:p>
            <a:r>
              <a:rPr lang="en-US" dirty="0" err="1" smtClean="0">
                <a:solidFill>
                  <a:srgbClr val="000000"/>
                </a:solidFill>
                <a:latin typeface="Courier New" charset="0"/>
              </a:rPr>
              <a:t>bool</a:t>
            </a:r>
            <a:r>
              <a:rPr lang="en-US" dirty="0" smtClean="0">
                <a:solidFill>
                  <a:srgbClr val="000000"/>
                </a:solidFill>
                <a:latin typeface="Courier New" charset="0"/>
              </a:rPr>
              <a:t> </a:t>
            </a:r>
            <a:r>
              <a:rPr lang="en-US" dirty="0" err="1" smtClean="0">
                <a:solidFill>
                  <a:srgbClr val="000000"/>
                </a:solidFill>
                <a:latin typeface="Courier New" charset="0"/>
              </a:rPr>
              <a:t>subsetSumExists(Set</a:t>
            </a:r>
            <a:r>
              <a:rPr lang="en-US" dirty="0" smtClean="0">
                <a:solidFill>
                  <a:srgbClr val="000000"/>
                </a:solidFill>
                <a:latin typeface="Courier New" charset="0"/>
              </a:rPr>
              <a:t>&lt;</a:t>
            </a:r>
            <a:r>
              <a:rPr lang="en-US" dirty="0" err="1" smtClean="0">
                <a:solidFill>
                  <a:srgbClr val="000000"/>
                </a:solidFill>
                <a:latin typeface="Courier New" charset="0"/>
              </a:rPr>
              <a:t>int</a:t>
            </a:r>
            <a:r>
              <a:rPr lang="en-US" dirty="0" smtClean="0">
                <a:solidFill>
                  <a:srgbClr val="000000"/>
                </a:solidFill>
                <a:latin typeface="Courier New" charset="0"/>
              </a:rPr>
              <a:t>&gt; &amp; set, </a:t>
            </a:r>
            <a:r>
              <a:rPr lang="en-US" dirty="0" err="1" smtClean="0">
                <a:solidFill>
                  <a:srgbClr val="000000"/>
                </a:solidFill>
                <a:latin typeface="Courier New" charset="0"/>
              </a:rPr>
              <a:t>int</a:t>
            </a:r>
            <a:r>
              <a:rPr lang="en-US" dirty="0" smtClean="0">
                <a:solidFill>
                  <a:srgbClr val="000000"/>
                </a:solidFill>
                <a:latin typeface="Courier New" charset="0"/>
              </a:rPr>
              <a:t> target) {</a:t>
            </a:r>
          </a:p>
          <a:p>
            <a:r>
              <a:rPr lang="en-US" dirty="0" smtClean="0">
                <a:solidFill>
                  <a:srgbClr val="000000"/>
                </a:solidFill>
                <a:latin typeface="Courier New" charset="0"/>
              </a:rPr>
              <a:t>   if (</a:t>
            </a:r>
            <a:r>
              <a:rPr lang="en-US" dirty="0" err="1" smtClean="0">
                <a:solidFill>
                  <a:srgbClr val="000000"/>
                </a:solidFill>
                <a:latin typeface="Courier New" charset="0"/>
              </a:rPr>
              <a:t>set.isEmpty</a:t>
            </a:r>
            <a:r>
              <a:rPr lang="en-US" dirty="0" smtClean="0">
                <a:solidFill>
                  <a:srgbClr val="000000"/>
                </a:solidFill>
                <a:latin typeface="Courier New" charset="0"/>
              </a:rPr>
              <a:t>()) {</a:t>
            </a:r>
          </a:p>
          <a:p>
            <a:r>
              <a:rPr lang="en-US" dirty="0" smtClean="0">
                <a:solidFill>
                  <a:srgbClr val="000000"/>
                </a:solidFill>
                <a:latin typeface="Courier New" charset="0"/>
              </a:rPr>
              <a:t>      return target == 0;</a:t>
            </a:r>
          </a:p>
          <a:p>
            <a:r>
              <a:rPr lang="en-US" dirty="0" smtClean="0">
                <a:solidFill>
                  <a:srgbClr val="000000"/>
                </a:solidFill>
                <a:latin typeface="Courier New" charset="0"/>
              </a:rPr>
              <a:t>   } else {</a:t>
            </a:r>
          </a:p>
          <a:p>
            <a:r>
              <a:rPr lang="en-US" dirty="0" smtClean="0">
                <a:solidFill>
                  <a:srgbClr val="000000"/>
                </a:solidFill>
                <a:latin typeface="Courier New" charset="0"/>
              </a:rPr>
              <a:t>      </a:t>
            </a:r>
            <a:r>
              <a:rPr lang="en-US" dirty="0" err="1" smtClean="0">
                <a:solidFill>
                  <a:srgbClr val="000000"/>
                </a:solidFill>
                <a:latin typeface="Courier New" charset="0"/>
              </a:rPr>
              <a:t>int</a:t>
            </a:r>
            <a:r>
              <a:rPr lang="en-US" dirty="0" smtClean="0">
                <a:solidFill>
                  <a:srgbClr val="000000"/>
                </a:solidFill>
                <a:latin typeface="Courier New" charset="0"/>
              </a:rPr>
              <a:t> element = </a:t>
            </a:r>
            <a:r>
              <a:rPr lang="en-US" dirty="0" err="1" smtClean="0">
                <a:solidFill>
                  <a:srgbClr val="000000"/>
                </a:solidFill>
                <a:latin typeface="Courier New" charset="0"/>
              </a:rPr>
              <a:t>set.first</a:t>
            </a:r>
            <a:r>
              <a:rPr lang="en-US" dirty="0" smtClean="0">
                <a:solidFill>
                  <a:srgbClr val="000000"/>
                </a:solidFill>
                <a:latin typeface="Courier New" charset="0"/>
              </a:rPr>
              <a:t>();</a:t>
            </a:r>
          </a:p>
          <a:p>
            <a:r>
              <a:rPr lang="en-US" dirty="0" smtClean="0">
                <a:solidFill>
                  <a:srgbClr val="000000"/>
                </a:solidFill>
                <a:latin typeface="Courier New" charset="0"/>
              </a:rPr>
              <a:t>      Set&lt;</a:t>
            </a:r>
            <a:r>
              <a:rPr lang="en-US" dirty="0" err="1" smtClean="0">
                <a:solidFill>
                  <a:srgbClr val="000000"/>
                </a:solidFill>
                <a:latin typeface="Courier New" charset="0"/>
              </a:rPr>
              <a:t>int</a:t>
            </a:r>
            <a:r>
              <a:rPr lang="en-US" dirty="0" smtClean="0">
                <a:solidFill>
                  <a:srgbClr val="000000"/>
                </a:solidFill>
                <a:latin typeface="Courier New" charset="0"/>
              </a:rPr>
              <a:t>&gt; rest = set - element;</a:t>
            </a:r>
          </a:p>
          <a:p>
            <a:r>
              <a:rPr lang="en-US" dirty="0" smtClean="0">
                <a:solidFill>
                  <a:srgbClr val="000000"/>
                </a:solidFill>
                <a:latin typeface="Courier New" charset="0"/>
              </a:rPr>
              <a:t>      return </a:t>
            </a:r>
            <a:r>
              <a:rPr lang="en-US" dirty="0" err="1" smtClean="0">
                <a:solidFill>
                  <a:srgbClr val="000000"/>
                </a:solidFill>
                <a:latin typeface="Courier New" charset="0"/>
              </a:rPr>
              <a:t>subsetSumExists(rest</a:t>
            </a:r>
            <a:r>
              <a:rPr lang="en-US" dirty="0" smtClean="0">
                <a:solidFill>
                  <a:srgbClr val="000000"/>
                </a:solidFill>
                <a:latin typeface="Courier New" charset="0"/>
              </a:rPr>
              <a:t>, target)</a:t>
            </a:r>
          </a:p>
          <a:p>
            <a:r>
              <a:rPr lang="en-US" dirty="0" smtClean="0">
                <a:solidFill>
                  <a:srgbClr val="000000"/>
                </a:solidFill>
                <a:latin typeface="Courier New" charset="0"/>
              </a:rPr>
              <a:t>          || </a:t>
            </a:r>
            <a:r>
              <a:rPr lang="en-US" dirty="0" err="1" smtClean="0">
                <a:solidFill>
                  <a:srgbClr val="000000"/>
                </a:solidFill>
                <a:latin typeface="Courier New" charset="0"/>
              </a:rPr>
              <a:t>subsetSumExists(rest</a:t>
            </a:r>
            <a:r>
              <a:rPr lang="en-US" dirty="0" smtClean="0">
                <a:solidFill>
                  <a:srgbClr val="000000"/>
                </a:solidFill>
                <a:latin typeface="Courier New" charset="0"/>
              </a:rPr>
              <a:t>, target - element);</a:t>
            </a:r>
          </a:p>
          <a:p>
            <a:r>
              <a:rPr lang="en-US" dirty="0" smtClean="0">
                <a:solidFill>
                  <a:srgbClr val="000000"/>
                </a:solidFill>
                <a:latin typeface="Courier New" charset="0"/>
              </a:rPr>
              <a:t>   }</a:t>
            </a:r>
          </a:p>
          <a:p>
            <a:r>
              <a:rPr lang="en-US" dirty="0" smtClean="0">
                <a:solidFill>
                  <a:srgbClr val="000000"/>
                </a:solidFill>
                <a:latin typeface="Courier New" charset="0"/>
              </a:rPr>
              <a:t>}</a:t>
            </a:r>
          </a:p>
        </p:txBody>
      </p:sp>
      <p:sp>
        <p:nvSpPr>
          <p:cNvPr id="702468"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69"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70" name="Rectangle 6"/>
          <p:cNvSpPr>
            <a:spLocks noGrp="1" noChangeArrowheads="1"/>
          </p:cNvSpPr>
          <p:nvPr>
            <p:ph type="title"/>
          </p:nvPr>
        </p:nvSpPr>
        <p:spPr>
          <a:xfrm>
            <a:off x="0" y="3630"/>
            <a:ext cx="9144000" cy="1143000"/>
          </a:xfrm>
          <a:noFill/>
          <a:ln/>
        </p:spPr>
        <p:txBody>
          <a:bodyPr/>
          <a:lstStyle/>
          <a:p>
            <a:r>
              <a:rPr lang="en-US" sz="4000" dirty="0" smtClean="0">
                <a:solidFill>
                  <a:srgbClr val="FF0000"/>
                </a:solidFill>
              </a:rPr>
              <a:t>Code for the</a:t>
            </a:r>
            <a:r>
              <a:rPr lang="en-US" sz="4000" dirty="0" smtClean="0">
                <a:solidFill>
                  <a:srgbClr val="FF0000"/>
                </a:solidFill>
              </a:rPr>
              <a:t> Subset-Sum Program</a:t>
            </a:r>
            <a:endParaRPr lang="en-US" sz="4000" dirty="0">
              <a:solidFill>
                <a:srgbClr val="FF0000"/>
              </a:solidFill>
            </a:endParaRPr>
          </a:p>
        </p:txBody>
      </p:sp>
      <p:sp>
        <p:nvSpPr>
          <p:cNvPr id="702471"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5536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Generating Permutations</a:t>
            </a:r>
            <a:endParaRPr lang="en-US" sz="4000" dirty="0">
              <a:solidFill>
                <a:schemeClr val="tx1"/>
              </a:solidFill>
            </a:endParaRPr>
          </a:p>
        </p:txBody>
      </p:sp>
      <p:sp>
        <p:nvSpPr>
          <p:cNvPr id="655363" name="Rectangle 3"/>
          <p:cNvSpPr>
            <a:spLocks noChangeArrowheads="1"/>
          </p:cNvSpPr>
          <p:nvPr/>
        </p:nvSpPr>
        <p:spPr bwMode="auto">
          <a:xfrm>
            <a:off x="482600" y="1155700"/>
            <a:ext cx="8128000" cy="3187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A </a:t>
            </a:r>
            <a:r>
              <a:rPr lang="en-US" sz="2400" i="1" dirty="0" smtClean="0">
                <a:solidFill>
                  <a:srgbClr val="000000"/>
                </a:solidFill>
              </a:rPr>
              <a:t>permutation</a:t>
            </a:r>
            <a:r>
              <a:rPr lang="en-US" sz="2400" b="0" dirty="0" smtClean="0">
                <a:solidFill>
                  <a:srgbClr val="000000"/>
                </a:solidFill>
              </a:rPr>
              <a:t> of a collection of elements is simply an ordering of those elements.</a:t>
            </a:r>
          </a:p>
          <a:p>
            <a:pPr marL="342900" indent="-342900" algn="just">
              <a:lnSpc>
                <a:spcPct val="85000"/>
              </a:lnSpc>
              <a:spcAft>
                <a:spcPts val="400"/>
              </a:spcAft>
              <a:buFontTx/>
              <a:buChar char="•"/>
            </a:pPr>
            <a:r>
              <a:rPr lang="en-US" sz="2400" b="0" dirty="0" smtClean="0">
                <a:solidFill>
                  <a:srgbClr val="000000"/>
                </a:solidFill>
              </a:rPr>
              <a:t>To generate all permutations of a collection of </a:t>
            </a:r>
            <a:r>
              <a:rPr lang="en-US" sz="2400" b="0" i="1" dirty="0" smtClean="0">
                <a:solidFill>
                  <a:srgbClr val="000000"/>
                </a:solidFill>
              </a:rPr>
              <a:t>N</a:t>
            </a:r>
            <a:r>
              <a:rPr lang="en-US" sz="2400" b="0" dirty="0" smtClean="0">
                <a:solidFill>
                  <a:srgbClr val="000000"/>
                </a:solidFill>
              </a:rPr>
              <a:t> items, you can apply the following recursive decomposition:</a:t>
            </a:r>
          </a:p>
          <a:p>
            <a:pPr marL="800100" lvl="1" indent="-342900" algn="just">
              <a:lnSpc>
                <a:spcPct val="85000"/>
              </a:lnSpc>
              <a:spcAft>
                <a:spcPts val="400"/>
              </a:spcAft>
              <a:buFont typeface="Lucida Grande"/>
              <a:buChar char="–"/>
            </a:pPr>
            <a:r>
              <a:rPr lang="en-US" sz="2200" b="0" dirty="0" smtClean="0">
                <a:solidFill>
                  <a:srgbClr val="000000"/>
                </a:solidFill>
              </a:rPr>
              <a:t>Choose every element of the </a:t>
            </a:r>
            <a:r>
              <a:rPr lang="en-US" sz="2200" b="0" i="1" dirty="0" smtClean="0">
                <a:solidFill>
                  <a:srgbClr val="000000"/>
                </a:solidFill>
              </a:rPr>
              <a:t>N</a:t>
            </a:r>
            <a:r>
              <a:rPr lang="en-US" sz="2200" b="0" dirty="0" smtClean="0">
                <a:solidFill>
                  <a:srgbClr val="000000"/>
                </a:solidFill>
              </a:rPr>
              <a:t> items to be the first element of the permutation.</a:t>
            </a:r>
          </a:p>
          <a:p>
            <a:pPr marL="800100" lvl="1" indent="-342900" algn="just">
              <a:lnSpc>
                <a:spcPct val="85000"/>
              </a:lnSpc>
              <a:spcAft>
                <a:spcPts val="1440"/>
              </a:spcAft>
              <a:buFont typeface="Lucida Grande"/>
              <a:buChar char="–"/>
            </a:pPr>
            <a:r>
              <a:rPr lang="en-US" sz="2200" b="0" dirty="0" smtClean="0">
                <a:solidFill>
                  <a:srgbClr val="000000"/>
                </a:solidFill>
              </a:rPr>
              <a:t>Add all possible permutations of the remaining </a:t>
            </a:r>
            <a:r>
              <a:rPr lang="en-US" sz="2200" b="0" i="1" dirty="0" smtClean="0">
                <a:solidFill>
                  <a:srgbClr val="000000"/>
                </a:solidFill>
              </a:rPr>
              <a:t>N</a:t>
            </a:r>
            <a:r>
              <a:rPr lang="en-US" sz="2200" b="0" dirty="0" smtClean="0">
                <a:solidFill>
                  <a:srgbClr val="000000"/>
                </a:solidFill>
              </a:rPr>
              <a:t> – 1 items to the set of permutations.</a:t>
            </a:r>
          </a:p>
          <a:p>
            <a:pPr marL="342900" indent="-342900" algn="just">
              <a:lnSpc>
                <a:spcPct val="85000"/>
              </a:lnSpc>
              <a:spcAft>
                <a:spcPts val="400"/>
              </a:spcAft>
              <a:buFontTx/>
              <a:buChar char="•"/>
            </a:pPr>
            <a:r>
              <a:rPr lang="en-US" sz="2400" b="0" dirty="0" smtClean="0">
                <a:solidFill>
                  <a:srgbClr val="000000"/>
                </a:solidFill>
              </a:rPr>
              <a:t>For example, the permutations of the string </a:t>
            </a:r>
            <a:r>
              <a:rPr lang="en-US" sz="2000" dirty="0" smtClean="0">
                <a:solidFill>
                  <a:srgbClr val="000000"/>
                </a:solidFill>
                <a:latin typeface="Courier New"/>
                <a:cs typeface="Courier New"/>
              </a:rPr>
              <a:t>"ABCDE"</a:t>
            </a:r>
            <a:r>
              <a:rPr lang="en-US" sz="2400" b="0" dirty="0" smtClean="0">
                <a:solidFill>
                  <a:srgbClr val="000000"/>
                </a:solidFill>
              </a:rPr>
              <a:t> are:</a:t>
            </a:r>
          </a:p>
          <a:p>
            <a:pPr marL="800100" lvl="1" indent="-342900" algn="just">
              <a:lnSpc>
                <a:spcPct val="85000"/>
              </a:lnSpc>
              <a:spcAft>
                <a:spcPts val="400"/>
              </a:spcAft>
              <a:buFont typeface="Lucida Grande"/>
              <a:buChar char="–"/>
            </a:pPr>
            <a:r>
              <a:rPr lang="en-US" sz="2200" b="0" dirty="0" smtClean="0">
                <a:solidFill>
                  <a:srgbClr val="000000"/>
                </a:solidFill>
              </a:rPr>
              <a:t>The character </a:t>
            </a:r>
            <a:r>
              <a:rPr lang="en-US" sz="2000" dirty="0" smtClean="0">
                <a:solidFill>
                  <a:srgbClr val="000000"/>
                </a:solidFill>
                <a:latin typeface="Courier New"/>
                <a:cs typeface="Courier New"/>
              </a:rPr>
              <a:t>'A'</a:t>
            </a:r>
            <a:r>
              <a:rPr lang="en-US" sz="2200" b="0" dirty="0" smtClean="0">
                <a:solidFill>
                  <a:srgbClr val="000000"/>
                </a:solidFill>
              </a:rPr>
              <a:t> followed by all permutations of </a:t>
            </a:r>
            <a:r>
              <a:rPr lang="en-US" sz="2000" dirty="0" smtClean="0">
                <a:solidFill>
                  <a:srgbClr val="000000"/>
                </a:solidFill>
                <a:latin typeface="Courier New"/>
                <a:cs typeface="Courier New"/>
              </a:rPr>
              <a:t>"BCDE"</a:t>
            </a:r>
            <a:r>
              <a:rPr lang="en-US" sz="2400" b="0" dirty="0" smtClean="0">
                <a:solidFill>
                  <a:srgbClr val="000000"/>
                </a:solidFill>
              </a:rPr>
              <a:t>.</a:t>
            </a:r>
          </a:p>
          <a:p>
            <a:pPr marL="800100" lvl="1" indent="-342900" algn="just">
              <a:lnSpc>
                <a:spcPct val="85000"/>
              </a:lnSpc>
              <a:spcAft>
                <a:spcPts val="400"/>
              </a:spcAft>
              <a:buFont typeface="Lucida Grande"/>
              <a:buChar char="–"/>
            </a:pPr>
            <a:r>
              <a:rPr lang="en-US" sz="2200" b="0" dirty="0" smtClean="0">
                <a:solidFill>
                  <a:srgbClr val="000000"/>
                </a:solidFill>
              </a:rPr>
              <a:t>The character </a:t>
            </a:r>
            <a:r>
              <a:rPr lang="en-US" sz="2000" dirty="0" smtClean="0">
                <a:solidFill>
                  <a:srgbClr val="000000"/>
                </a:solidFill>
                <a:latin typeface="Courier New"/>
                <a:cs typeface="Courier New"/>
              </a:rPr>
              <a:t>'B'</a:t>
            </a:r>
            <a:r>
              <a:rPr lang="en-US" sz="2200" b="0" dirty="0" smtClean="0">
                <a:solidFill>
                  <a:srgbClr val="000000"/>
                </a:solidFill>
              </a:rPr>
              <a:t> </a:t>
            </a:r>
            <a:r>
              <a:rPr lang="en-US" sz="2200" b="0" dirty="0" smtClean="0">
                <a:solidFill>
                  <a:srgbClr val="000000"/>
                </a:solidFill>
              </a:rPr>
              <a:t>followed by all permutations of </a:t>
            </a:r>
            <a:r>
              <a:rPr lang="en-US" sz="2000" dirty="0" smtClean="0">
                <a:solidFill>
                  <a:srgbClr val="000000"/>
                </a:solidFill>
                <a:latin typeface="Courier New"/>
                <a:cs typeface="Courier New"/>
              </a:rPr>
              <a:t>"ACDE</a:t>
            </a:r>
            <a:r>
              <a:rPr lang="en-US" sz="2000" dirty="0" smtClean="0">
                <a:solidFill>
                  <a:srgbClr val="000000"/>
                </a:solidFill>
                <a:latin typeface="Courier New"/>
                <a:cs typeface="Courier New"/>
              </a:rPr>
              <a:t>"</a:t>
            </a:r>
            <a:r>
              <a:rPr lang="en-US" sz="2200" b="0" dirty="0" smtClean="0">
                <a:solidFill>
                  <a:srgbClr val="000000"/>
                </a:solidFill>
              </a:rPr>
              <a:t>.</a:t>
            </a:r>
            <a:endParaRPr lang="en-US" sz="2200" b="0" dirty="0" smtClean="0">
              <a:solidFill>
                <a:srgbClr val="000000"/>
              </a:solidFill>
            </a:endParaRPr>
          </a:p>
          <a:p>
            <a:pPr marL="800100" lvl="1" indent="-342900" algn="just">
              <a:lnSpc>
                <a:spcPct val="85000"/>
              </a:lnSpc>
              <a:spcAft>
                <a:spcPts val="400"/>
              </a:spcAft>
              <a:buFont typeface="Lucida Grande"/>
              <a:buChar char="–"/>
            </a:pPr>
            <a:r>
              <a:rPr lang="en-US" sz="2200" b="0" dirty="0" smtClean="0">
                <a:solidFill>
                  <a:srgbClr val="000000"/>
                </a:solidFill>
              </a:rPr>
              <a:t>The character </a:t>
            </a:r>
            <a:r>
              <a:rPr lang="en-US" sz="2000" dirty="0" smtClean="0">
                <a:solidFill>
                  <a:srgbClr val="000000"/>
                </a:solidFill>
                <a:latin typeface="Courier New"/>
                <a:cs typeface="Courier New"/>
              </a:rPr>
              <a:t>'C'</a:t>
            </a:r>
            <a:r>
              <a:rPr lang="en-US" sz="2200" b="0" dirty="0" smtClean="0">
                <a:solidFill>
                  <a:srgbClr val="000000"/>
                </a:solidFill>
              </a:rPr>
              <a:t> </a:t>
            </a:r>
            <a:r>
              <a:rPr lang="en-US" sz="2200" b="0" dirty="0" smtClean="0">
                <a:solidFill>
                  <a:srgbClr val="000000"/>
                </a:solidFill>
              </a:rPr>
              <a:t>followed by all permutations of </a:t>
            </a:r>
            <a:r>
              <a:rPr lang="en-US" sz="2000" dirty="0" smtClean="0">
                <a:solidFill>
                  <a:srgbClr val="000000"/>
                </a:solidFill>
                <a:latin typeface="Courier New"/>
                <a:cs typeface="Courier New"/>
              </a:rPr>
              <a:t>"ABDE</a:t>
            </a:r>
            <a:r>
              <a:rPr lang="en-US" sz="2000" dirty="0" smtClean="0">
                <a:solidFill>
                  <a:srgbClr val="000000"/>
                </a:solidFill>
                <a:latin typeface="Courier New"/>
                <a:cs typeface="Courier New"/>
              </a:rPr>
              <a:t>"</a:t>
            </a:r>
            <a:r>
              <a:rPr lang="en-US" sz="2200" b="0" dirty="0" smtClean="0">
                <a:solidFill>
                  <a:srgbClr val="000000"/>
                </a:solidFill>
              </a:rPr>
              <a:t>.</a:t>
            </a:r>
            <a:endParaRPr lang="en-US" sz="2200" b="0" dirty="0" smtClean="0">
              <a:solidFill>
                <a:srgbClr val="000000"/>
              </a:solidFill>
            </a:endParaRPr>
          </a:p>
          <a:p>
            <a:pPr marL="800100" lvl="1" indent="-342900" algn="just">
              <a:lnSpc>
                <a:spcPct val="85000"/>
              </a:lnSpc>
              <a:spcAft>
                <a:spcPts val="400"/>
              </a:spcAft>
              <a:buFont typeface="Lucida Grande"/>
              <a:buChar char="–"/>
            </a:pPr>
            <a:r>
              <a:rPr lang="en-US" sz="2200" b="0" dirty="0" smtClean="0">
                <a:solidFill>
                  <a:srgbClr val="000000"/>
                </a:solidFill>
              </a:rPr>
              <a:t>The character </a:t>
            </a:r>
            <a:r>
              <a:rPr lang="en-US" sz="2000" dirty="0" smtClean="0">
                <a:solidFill>
                  <a:srgbClr val="000000"/>
                </a:solidFill>
                <a:latin typeface="Courier New"/>
                <a:cs typeface="Courier New"/>
              </a:rPr>
              <a:t>'D'</a:t>
            </a:r>
            <a:r>
              <a:rPr lang="en-US" sz="2200" b="0" dirty="0" smtClean="0">
                <a:solidFill>
                  <a:srgbClr val="000000"/>
                </a:solidFill>
              </a:rPr>
              <a:t> </a:t>
            </a:r>
            <a:r>
              <a:rPr lang="en-US" sz="2200" b="0" dirty="0" smtClean="0">
                <a:solidFill>
                  <a:srgbClr val="000000"/>
                </a:solidFill>
              </a:rPr>
              <a:t>followed by all permutations of </a:t>
            </a:r>
            <a:r>
              <a:rPr lang="en-US" sz="2000" dirty="0" smtClean="0">
                <a:solidFill>
                  <a:srgbClr val="000000"/>
                </a:solidFill>
                <a:latin typeface="Courier New"/>
                <a:cs typeface="Courier New"/>
              </a:rPr>
              <a:t>"ABCE"</a:t>
            </a:r>
            <a:r>
              <a:rPr lang="en-US" sz="2200" b="0" dirty="0" smtClean="0">
                <a:solidFill>
                  <a:srgbClr val="000000"/>
                </a:solidFill>
              </a:rPr>
              <a:t>.</a:t>
            </a:r>
            <a:endParaRPr lang="en-US" sz="2200" b="0" dirty="0" smtClean="0">
              <a:solidFill>
                <a:srgbClr val="000000"/>
              </a:solidFill>
            </a:endParaRPr>
          </a:p>
          <a:p>
            <a:pPr marL="800100" lvl="1" indent="-342900" algn="just">
              <a:lnSpc>
                <a:spcPct val="85000"/>
              </a:lnSpc>
              <a:spcAft>
                <a:spcPts val="400"/>
              </a:spcAft>
              <a:buFont typeface="Lucida Grande"/>
              <a:buChar char="–"/>
            </a:pPr>
            <a:r>
              <a:rPr lang="en-US" sz="2200" b="0" dirty="0" smtClean="0">
                <a:solidFill>
                  <a:srgbClr val="000000"/>
                </a:solidFill>
              </a:rPr>
              <a:t>The character </a:t>
            </a:r>
            <a:r>
              <a:rPr lang="en-US" sz="2000" dirty="0" smtClean="0">
                <a:solidFill>
                  <a:srgbClr val="000000"/>
                </a:solidFill>
                <a:latin typeface="Courier New"/>
                <a:cs typeface="Courier New"/>
              </a:rPr>
              <a:t>'E'</a:t>
            </a:r>
            <a:r>
              <a:rPr lang="en-US" sz="2200" b="0" dirty="0" smtClean="0">
                <a:solidFill>
                  <a:srgbClr val="000000"/>
                </a:solidFill>
              </a:rPr>
              <a:t> </a:t>
            </a:r>
            <a:r>
              <a:rPr lang="en-US" sz="2200" b="0" dirty="0" smtClean="0">
                <a:solidFill>
                  <a:srgbClr val="000000"/>
                </a:solidFill>
              </a:rPr>
              <a:t>followed by all permutations of </a:t>
            </a:r>
            <a:r>
              <a:rPr lang="en-US" sz="2000" dirty="0" smtClean="0">
                <a:solidFill>
                  <a:srgbClr val="000000"/>
                </a:solidFill>
                <a:latin typeface="Courier New"/>
                <a:cs typeface="Courier New"/>
              </a:rPr>
              <a:t>"ABCD"</a:t>
            </a:r>
            <a:r>
              <a:rPr lang="en-US" sz="2200" b="0" dirty="0" smtClean="0">
                <a:solidFill>
                  <a:srgbClr val="000000"/>
                </a:solidFill>
              </a:rPr>
              <a:t>.</a:t>
            </a:r>
          </a:p>
          <a:p>
            <a:pPr marL="800100" lvl="1" indent="-342900" algn="just">
              <a:lnSpc>
                <a:spcPct val="85000"/>
              </a:lnSpc>
              <a:spcAft>
                <a:spcPts val="400"/>
              </a:spcAft>
              <a:buFont typeface="Lucida Grande"/>
              <a:buChar char="–"/>
            </a:pPr>
            <a:endParaRPr lang="en-US" sz="2400" b="0" dirty="0" smtClean="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55363">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655363">
                                            <p:txEl>
                                              <p:pRg st="2" end="2"/>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655363">
                                            <p:txEl>
                                              <p:pRg st="3" end="3"/>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655363">
                                            <p:txEl>
                                              <p:pRg st="4" end="4"/>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65536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5536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5536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5536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5536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5363" grpId="0" build="p" bldLvl="2"/>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0246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02467" name="Text Box 3"/>
          <p:cNvSpPr txBox="1">
            <a:spLocks noChangeArrowheads="1"/>
          </p:cNvSpPr>
          <p:nvPr/>
        </p:nvSpPr>
        <p:spPr bwMode="auto">
          <a:xfrm>
            <a:off x="398463" y="1193800"/>
            <a:ext cx="8440737" cy="4832092"/>
          </a:xfrm>
          <a:prstGeom prst="rect">
            <a:avLst/>
          </a:prstGeom>
          <a:noFill/>
          <a:ln w="9525">
            <a:noFill/>
            <a:miter lim="800000"/>
            <a:headEnd/>
            <a:tailEnd/>
          </a:ln>
          <a:effectLst/>
        </p:spPr>
        <p:txBody>
          <a:bodyPr>
            <a:prstTxWarp prst="textNoShape">
              <a:avLst/>
            </a:prstTxWarp>
            <a:spAutoFit/>
          </a:bodyPr>
          <a:lstStyle/>
          <a:p>
            <a:r>
              <a:rPr lang="en-US" dirty="0" smtClean="0">
                <a:solidFill>
                  <a:srgbClr val="0000FF"/>
                </a:solidFill>
                <a:latin typeface="Courier New" charset="0"/>
              </a:rPr>
              <a:t>/</a:t>
            </a:r>
            <a:r>
              <a:rPr lang="en-US" dirty="0" smtClean="0">
                <a:solidFill>
                  <a:srgbClr val="0000FF"/>
                </a:solidFill>
                <a:latin typeface="Courier New" charset="0"/>
              </a:rPr>
              <a:t>*</a:t>
            </a:r>
          </a:p>
          <a:p>
            <a:r>
              <a:rPr lang="en-US" dirty="0" smtClean="0">
                <a:solidFill>
                  <a:srgbClr val="0000FF"/>
                </a:solidFill>
                <a:latin typeface="Courier New" charset="0"/>
              </a:rPr>
              <a:t> * Function: </a:t>
            </a:r>
            <a:r>
              <a:rPr lang="en-US" dirty="0" err="1" smtClean="0">
                <a:solidFill>
                  <a:srgbClr val="0000FF"/>
                </a:solidFill>
                <a:latin typeface="Courier New" charset="0"/>
              </a:rPr>
              <a:t>generatePermutations</a:t>
            </a:r>
            <a:endParaRPr lang="en-US" dirty="0" smtClean="0">
              <a:solidFill>
                <a:srgbClr val="0000FF"/>
              </a:solidFill>
              <a:latin typeface="Courier New" charset="0"/>
            </a:endParaRPr>
          </a:p>
          <a:p>
            <a:r>
              <a:rPr lang="en-US" dirty="0" smtClean="0">
                <a:solidFill>
                  <a:srgbClr val="0000FF"/>
                </a:solidFill>
                <a:latin typeface="Courier New" charset="0"/>
              </a:rPr>
              <a:t> * Usage: Set&lt;string&gt; permutations = </a:t>
            </a:r>
            <a:r>
              <a:rPr lang="en-US" dirty="0" err="1" smtClean="0">
                <a:solidFill>
                  <a:srgbClr val="0000FF"/>
                </a:solidFill>
                <a:latin typeface="Courier New" charset="0"/>
              </a:rPr>
              <a:t>generatePermutations(str</a:t>
            </a:r>
            <a:r>
              <a:rPr lang="en-US" dirty="0" smtClean="0">
                <a:solidFill>
                  <a:srgbClr val="0000FF"/>
                </a:solidFill>
                <a:latin typeface="Courier New" charset="0"/>
              </a:rPr>
              <a:t>);</a:t>
            </a:r>
          </a:p>
          <a:p>
            <a:r>
              <a:rPr lang="en-US" dirty="0" smtClean="0">
                <a:solidFill>
                  <a:srgbClr val="0000FF"/>
                </a:solidFill>
                <a:latin typeface="Courier New" charset="0"/>
              </a:rPr>
              <a:t> * ------------------------------------------------------------</a:t>
            </a:r>
          </a:p>
          <a:p>
            <a:r>
              <a:rPr lang="en-US" dirty="0" smtClean="0">
                <a:solidFill>
                  <a:srgbClr val="0000FF"/>
                </a:solidFill>
                <a:latin typeface="Courier New" charset="0"/>
              </a:rPr>
              <a:t> * Returns a set consisting of all permutations of the specified string.</a:t>
            </a:r>
            <a:endParaRPr lang="en-US" dirty="0" smtClean="0">
              <a:solidFill>
                <a:srgbClr val="0000FF"/>
              </a:solidFill>
              <a:latin typeface="Courier New" charset="0"/>
            </a:endParaRPr>
          </a:p>
          <a:p>
            <a:r>
              <a:rPr lang="en-US" dirty="0" smtClean="0">
                <a:solidFill>
                  <a:srgbClr val="0000FF"/>
                </a:solidFill>
                <a:latin typeface="Courier New" charset="0"/>
              </a:rPr>
              <a:t>*</a:t>
            </a:r>
            <a:r>
              <a:rPr lang="en-US" dirty="0" smtClean="0">
                <a:solidFill>
                  <a:srgbClr val="0000FF"/>
                </a:solidFill>
                <a:latin typeface="Courier New" charset="0"/>
              </a:rPr>
              <a:t>/</a:t>
            </a:r>
          </a:p>
          <a:p>
            <a:endParaRPr lang="en-US" dirty="0" smtClean="0">
              <a:solidFill>
                <a:srgbClr val="0000FF"/>
              </a:solidFill>
              <a:latin typeface="Courier New" charset="0"/>
            </a:endParaRPr>
          </a:p>
          <a:p>
            <a:r>
              <a:rPr lang="en-US" dirty="0" smtClean="0">
                <a:solidFill>
                  <a:srgbClr val="000000"/>
                </a:solidFill>
                <a:latin typeface="Courier New" charset="0"/>
              </a:rPr>
              <a:t>Set&lt;string&gt; </a:t>
            </a:r>
            <a:r>
              <a:rPr lang="en-US" dirty="0" err="1" smtClean="0">
                <a:solidFill>
                  <a:srgbClr val="000000"/>
                </a:solidFill>
                <a:latin typeface="Courier New" charset="0"/>
              </a:rPr>
              <a:t>generatePermutations(string</a:t>
            </a:r>
            <a:r>
              <a:rPr lang="en-US" dirty="0" smtClean="0">
                <a:solidFill>
                  <a:srgbClr val="000000"/>
                </a:solidFill>
                <a:latin typeface="Courier New" charset="0"/>
              </a:rPr>
              <a:t> </a:t>
            </a:r>
            <a:r>
              <a:rPr lang="en-US" dirty="0" err="1" smtClean="0">
                <a:solidFill>
                  <a:srgbClr val="000000"/>
                </a:solidFill>
                <a:latin typeface="Courier New" charset="0"/>
              </a:rPr>
              <a:t>str</a:t>
            </a:r>
            <a:r>
              <a:rPr lang="en-US" dirty="0" smtClean="0">
                <a:solidFill>
                  <a:srgbClr val="000000"/>
                </a:solidFill>
                <a:latin typeface="Courier New" charset="0"/>
              </a:rPr>
              <a:t>) {</a:t>
            </a:r>
          </a:p>
          <a:p>
            <a:r>
              <a:rPr lang="en-US" dirty="0" smtClean="0">
                <a:solidFill>
                  <a:srgbClr val="000000"/>
                </a:solidFill>
                <a:latin typeface="Courier New" charset="0"/>
              </a:rPr>
              <a:t>   Set&lt;string&gt; result;</a:t>
            </a:r>
          </a:p>
          <a:p>
            <a:r>
              <a:rPr lang="en-US" dirty="0" smtClean="0">
                <a:solidFill>
                  <a:srgbClr val="000000"/>
                </a:solidFill>
                <a:latin typeface="Courier New" charset="0"/>
              </a:rPr>
              <a:t>   if (</a:t>
            </a:r>
            <a:r>
              <a:rPr lang="en-US" dirty="0" err="1" smtClean="0">
                <a:solidFill>
                  <a:srgbClr val="000000"/>
                </a:solidFill>
                <a:latin typeface="Courier New" charset="0"/>
              </a:rPr>
              <a:t>str</a:t>
            </a:r>
            <a:r>
              <a:rPr lang="en-US" dirty="0" smtClean="0">
                <a:solidFill>
                  <a:srgbClr val="000000"/>
                </a:solidFill>
                <a:latin typeface="Courier New" charset="0"/>
              </a:rPr>
              <a:t> == "") {</a:t>
            </a:r>
          </a:p>
          <a:p>
            <a:r>
              <a:rPr lang="en-US" dirty="0" smtClean="0">
                <a:solidFill>
                  <a:srgbClr val="000000"/>
                </a:solidFill>
                <a:latin typeface="Courier New" charset="0"/>
              </a:rPr>
              <a:t>      result += "";</a:t>
            </a:r>
          </a:p>
          <a:p>
            <a:r>
              <a:rPr lang="en-US" dirty="0" smtClean="0">
                <a:solidFill>
                  <a:srgbClr val="000000"/>
                </a:solidFill>
                <a:latin typeface="Courier New" charset="0"/>
              </a:rPr>
              <a:t>   } else {</a:t>
            </a:r>
          </a:p>
          <a:p>
            <a:r>
              <a:rPr lang="en-US" dirty="0" smtClean="0">
                <a:solidFill>
                  <a:srgbClr val="000000"/>
                </a:solidFill>
                <a:latin typeface="Courier New" charset="0"/>
              </a:rPr>
              <a:t>      for (</a:t>
            </a:r>
            <a:r>
              <a:rPr lang="en-US" dirty="0" err="1" smtClean="0">
                <a:solidFill>
                  <a:srgbClr val="000000"/>
                </a:solidFill>
                <a:latin typeface="Courier New" charset="0"/>
              </a:rPr>
              <a:t>int</a:t>
            </a:r>
            <a:r>
              <a:rPr lang="en-US" dirty="0" smtClean="0">
                <a:solidFill>
                  <a:srgbClr val="000000"/>
                </a:solidFill>
                <a:latin typeface="Courier New" charset="0"/>
              </a:rPr>
              <a:t> </a:t>
            </a:r>
            <a:r>
              <a:rPr lang="en-US" dirty="0" err="1" smtClean="0">
                <a:solidFill>
                  <a:srgbClr val="000000"/>
                </a:solidFill>
                <a:latin typeface="Courier New" charset="0"/>
              </a:rPr>
              <a:t>i</a:t>
            </a:r>
            <a:r>
              <a:rPr lang="en-US" dirty="0" smtClean="0">
                <a:solidFill>
                  <a:srgbClr val="000000"/>
                </a:solidFill>
                <a:latin typeface="Courier New" charset="0"/>
              </a:rPr>
              <a:t> = 0; </a:t>
            </a:r>
            <a:r>
              <a:rPr lang="en-US" dirty="0" err="1" smtClean="0">
                <a:solidFill>
                  <a:srgbClr val="000000"/>
                </a:solidFill>
                <a:latin typeface="Courier New" charset="0"/>
              </a:rPr>
              <a:t>i</a:t>
            </a:r>
            <a:r>
              <a:rPr lang="en-US" dirty="0" smtClean="0">
                <a:solidFill>
                  <a:srgbClr val="000000"/>
                </a:solidFill>
                <a:latin typeface="Courier New" charset="0"/>
              </a:rPr>
              <a:t> &lt; </a:t>
            </a:r>
            <a:r>
              <a:rPr lang="en-US" dirty="0" err="1" smtClean="0">
                <a:solidFill>
                  <a:srgbClr val="000000"/>
                </a:solidFill>
                <a:latin typeface="Courier New" charset="0"/>
              </a:rPr>
              <a:t>str.length</a:t>
            </a:r>
            <a:r>
              <a:rPr lang="en-US" dirty="0" smtClean="0">
                <a:solidFill>
                  <a:srgbClr val="000000"/>
                </a:solidFill>
                <a:latin typeface="Courier New" charset="0"/>
              </a:rPr>
              <a:t>(); </a:t>
            </a:r>
            <a:r>
              <a:rPr lang="en-US" dirty="0" err="1" smtClean="0">
                <a:solidFill>
                  <a:srgbClr val="000000"/>
                </a:solidFill>
                <a:latin typeface="Courier New" charset="0"/>
              </a:rPr>
              <a:t>i</a:t>
            </a:r>
            <a:r>
              <a:rPr lang="en-US" dirty="0" smtClean="0">
                <a:solidFill>
                  <a:srgbClr val="000000"/>
                </a:solidFill>
                <a:latin typeface="Courier New" charset="0"/>
              </a:rPr>
              <a:t>++) {</a:t>
            </a:r>
          </a:p>
          <a:p>
            <a:r>
              <a:rPr lang="en-US" dirty="0" smtClean="0">
                <a:solidFill>
                  <a:srgbClr val="000000"/>
                </a:solidFill>
                <a:latin typeface="Courier New" charset="0"/>
              </a:rPr>
              <a:t>         char </a:t>
            </a:r>
            <a:r>
              <a:rPr lang="en-US" dirty="0" err="1" smtClean="0">
                <a:solidFill>
                  <a:srgbClr val="000000"/>
                </a:solidFill>
                <a:latin typeface="Courier New" charset="0"/>
              </a:rPr>
              <a:t>ch</a:t>
            </a:r>
            <a:r>
              <a:rPr lang="en-US" dirty="0" smtClean="0">
                <a:solidFill>
                  <a:srgbClr val="000000"/>
                </a:solidFill>
                <a:latin typeface="Courier New" charset="0"/>
              </a:rPr>
              <a:t> = </a:t>
            </a:r>
            <a:r>
              <a:rPr lang="en-US" dirty="0" err="1" smtClean="0">
                <a:solidFill>
                  <a:srgbClr val="000000"/>
                </a:solidFill>
                <a:latin typeface="Courier New" charset="0"/>
              </a:rPr>
              <a:t>str[i</a:t>
            </a:r>
            <a:r>
              <a:rPr lang="en-US" dirty="0" smtClean="0">
                <a:solidFill>
                  <a:srgbClr val="000000"/>
                </a:solidFill>
                <a:latin typeface="Courier New" charset="0"/>
              </a:rPr>
              <a:t>];</a:t>
            </a:r>
          </a:p>
          <a:p>
            <a:r>
              <a:rPr lang="en-US" dirty="0" smtClean="0">
                <a:solidFill>
                  <a:srgbClr val="000000"/>
                </a:solidFill>
                <a:latin typeface="Courier New" charset="0"/>
              </a:rPr>
              <a:t>         string rest = str.substr(0, </a:t>
            </a:r>
            <a:r>
              <a:rPr lang="en-US" dirty="0" err="1" smtClean="0">
                <a:solidFill>
                  <a:srgbClr val="000000"/>
                </a:solidFill>
                <a:latin typeface="Courier New" charset="0"/>
              </a:rPr>
              <a:t>i</a:t>
            </a:r>
            <a:r>
              <a:rPr lang="en-US" dirty="0" smtClean="0">
                <a:solidFill>
                  <a:srgbClr val="000000"/>
                </a:solidFill>
                <a:latin typeface="Courier New" charset="0"/>
              </a:rPr>
              <a:t>) + </a:t>
            </a:r>
            <a:r>
              <a:rPr lang="en-US" dirty="0" err="1" smtClean="0">
                <a:solidFill>
                  <a:srgbClr val="000000"/>
                </a:solidFill>
                <a:latin typeface="Courier New" charset="0"/>
              </a:rPr>
              <a:t>str.substr(i</a:t>
            </a:r>
            <a:r>
              <a:rPr lang="en-US" dirty="0" smtClean="0">
                <a:solidFill>
                  <a:srgbClr val="000000"/>
                </a:solidFill>
                <a:latin typeface="Courier New" charset="0"/>
              </a:rPr>
              <a:t> + 1);</a:t>
            </a:r>
          </a:p>
          <a:p>
            <a:r>
              <a:rPr lang="en-US" dirty="0" smtClean="0">
                <a:solidFill>
                  <a:srgbClr val="000000"/>
                </a:solidFill>
                <a:latin typeface="Courier New" charset="0"/>
              </a:rPr>
              <a:t>         </a:t>
            </a:r>
            <a:r>
              <a:rPr lang="en-US" dirty="0" smtClean="0">
                <a:solidFill>
                  <a:srgbClr val="000000"/>
                </a:solidFill>
                <a:latin typeface="Courier New" charset="0"/>
              </a:rPr>
              <a:t>for </a:t>
            </a:r>
            <a:r>
              <a:rPr lang="en-US" dirty="0" smtClean="0">
                <a:solidFill>
                  <a:srgbClr val="000000"/>
                </a:solidFill>
                <a:latin typeface="Courier New" charset="0"/>
              </a:rPr>
              <a:t>(string </a:t>
            </a:r>
            <a:r>
              <a:rPr lang="en-US" dirty="0" err="1" smtClean="0">
                <a:solidFill>
                  <a:srgbClr val="000000"/>
                </a:solidFill>
                <a:latin typeface="Courier New" charset="0"/>
              </a:rPr>
              <a:t>s</a:t>
            </a:r>
            <a:r>
              <a:rPr lang="en-US" dirty="0" smtClean="0">
                <a:solidFill>
                  <a:srgbClr val="000000"/>
                </a:solidFill>
                <a:latin typeface="Courier New" charset="0"/>
              </a:rPr>
              <a:t> : </a:t>
            </a:r>
            <a:r>
              <a:rPr lang="en-US" dirty="0" err="1" smtClean="0">
                <a:solidFill>
                  <a:srgbClr val="000000"/>
                </a:solidFill>
                <a:latin typeface="Courier New" charset="0"/>
              </a:rPr>
              <a:t>generatePermutations</a:t>
            </a:r>
            <a:r>
              <a:rPr lang="en-US" dirty="0" err="1" smtClean="0">
                <a:solidFill>
                  <a:srgbClr val="000000"/>
                </a:solidFill>
                <a:latin typeface="Courier New" charset="0"/>
              </a:rPr>
              <a:t>(rest</a:t>
            </a:r>
            <a:r>
              <a:rPr lang="en-US" dirty="0" smtClean="0">
                <a:solidFill>
                  <a:srgbClr val="000000"/>
                </a:solidFill>
                <a:latin typeface="Courier New" charset="0"/>
              </a:rPr>
              <a:t>)) {</a:t>
            </a:r>
          </a:p>
          <a:p>
            <a:r>
              <a:rPr lang="en-US" dirty="0" smtClean="0">
                <a:solidFill>
                  <a:srgbClr val="000000"/>
                </a:solidFill>
                <a:latin typeface="Courier New" charset="0"/>
              </a:rPr>
              <a:t>            result += </a:t>
            </a:r>
            <a:r>
              <a:rPr lang="en-US" dirty="0" err="1" smtClean="0">
                <a:solidFill>
                  <a:srgbClr val="000000"/>
                </a:solidFill>
                <a:latin typeface="Courier New" charset="0"/>
              </a:rPr>
              <a:t>ch</a:t>
            </a:r>
            <a:r>
              <a:rPr lang="en-US" dirty="0" smtClean="0">
                <a:solidFill>
                  <a:srgbClr val="000000"/>
                </a:solidFill>
                <a:latin typeface="Courier New" charset="0"/>
              </a:rPr>
              <a:t> + </a:t>
            </a:r>
            <a:r>
              <a:rPr lang="en-US" dirty="0" err="1" smtClean="0">
                <a:solidFill>
                  <a:srgbClr val="000000"/>
                </a:solidFill>
                <a:latin typeface="Courier New" charset="0"/>
              </a:rPr>
              <a:t>s</a:t>
            </a:r>
            <a:r>
              <a:rPr lang="en-US" dirty="0" smtClean="0">
                <a:solidFill>
                  <a:srgbClr val="000000"/>
                </a:solidFill>
                <a:latin typeface="Courier New" charset="0"/>
              </a:rPr>
              <a:t>;</a:t>
            </a:r>
          </a:p>
          <a:p>
            <a:r>
              <a:rPr lang="en-US" dirty="0" smtClean="0">
                <a:solidFill>
                  <a:srgbClr val="000000"/>
                </a:solidFill>
                <a:latin typeface="Courier New" charset="0"/>
              </a:rPr>
              <a:t>         }</a:t>
            </a:r>
          </a:p>
          <a:p>
            <a:r>
              <a:rPr lang="en-US" dirty="0" smtClean="0">
                <a:solidFill>
                  <a:srgbClr val="000000"/>
                </a:solidFill>
                <a:latin typeface="Courier New" charset="0"/>
              </a:rPr>
              <a:t>      }</a:t>
            </a:r>
          </a:p>
          <a:p>
            <a:r>
              <a:rPr lang="en-US" dirty="0" smtClean="0">
                <a:solidFill>
                  <a:srgbClr val="000000"/>
                </a:solidFill>
                <a:latin typeface="Courier New" charset="0"/>
              </a:rPr>
              <a:t>   }</a:t>
            </a:r>
          </a:p>
          <a:p>
            <a:r>
              <a:rPr lang="en-US" dirty="0" smtClean="0">
                <a:solidFill>
                  <a:srgbClr val="000000"/>
                </a:solidFill>
                <a:latin typeface="Courier New" charset="0"/>
              </a:rPr>
              <a:t>   return result</a:t>
            </a:r>
            <a:r>
              <a:rPr lang="en-US" dirty="0" smtClean="0">
                <a:solidFill>
                  <a:srgbClr val="000000"/>
                </a:solidFill>
                <a:latin typeface="Courier New" charset="0"/>
              </a:rPr>
              <a:t>;</a:t>
            </a:r>
          </a:p>
          <a:p>
            <a:r>
              <a:rPr lang="en-US" dirty="0" smtClean="0">
                <a:solidFill>
                  <a:srgbClr val="000000"/>
                </a:solidFill>
                <a:latin typeface="Courier New" charset="0"/>
              </a:rPr>
              <a:t>}</a:t>
            </a:r>
            <a:endParaRPr lang="en-US" dirty="0" smtClean="0">
              <a:solidFill>
                <a:srgbClr val="000000"/>
              </a:solidFill>
              <a:latin typeface="Courier New" charset="0"/>
            </a:endParaRPr>
          </a:p>
        </p:txBody>
      </p:sp>
      <p:sp>
        <p:nvSpPr>
          <p:cNvPr id="702468"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69"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70" name="Rectangle 6"/>
          <p:cNvSpPr>
            <a:spLocks noGrp="1" noChangeArrowheads="1"/>
          </p:cNvSpPr>
          <p:nvPr>
            <p:ph type="title"/>
          </p:nvPr>
        </p:nvSpPr>
        <p:spPr>
          <a:xfrm>
            <a:off x="0" y="3630"/>
            <a:ext cx="9144000" cy="1143000"/>
          </a:xfrm>
          <a:noFill/>
          <a:ln/>
        </p:spPr>
        <p:txBody>
          <a:bodyPr/>
          <a:lstStyle/>
          <a:p>
            <a:r>
              <a:rPr lang="en-US" sz="4000" dirty="0" smtClean="0">
                <a:solidFill>
                  <a:srgbClr val="FF0000"/>
                </a:solidFill>
              </a:rPr>
              <a:t>Code for the</a:t>
            </a:r>
            <a:r>
              <a:rPr lang="en-US" sz="4000" dirty="0" smtClean="0">
                <a:solidFill>
                  <a:srgbClr val="FF0000"/>
                </a:solidFill>
              </a:rPr>
              <a:t> Permutations Function</a:t>
            </a:r>
            <a:endParaRPr lang="en-US" sz="4000" dirty="0">
              <a:solidFill>
                <a:srgbClr val="FF0000"/>
              </a:solidFill>
            </a:endParaRPr>
          </a:p>
        </p:txBody>
      </p:sp>
      <p:sp>
        <p:nvSpPr>
          <p:cNvPr id="702471"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6150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Graphical Recursion</a:t>
            </a:r>
            <a:endParaRPr lang="en-US" sz="4000" dirty="0">
              <a:solidFill>
                <a:srgbClr val="FF0000"/>
              </a:solidFill>
            </a:endParaRPr>
          </a:p>
        </p:txBody>
      </p:sp>
      <p:sp>
        <p:nvSpPr>
          <p:cNvPr id="661507" name="Rectangle 3"/>
          <p:cNvSpPr>
            <a:spLocks noChangeArrowheads="1"/>
          </p:cNvSpPr>
          <p:nvPr/>
        </p:nvSpPr>
        <p:spPr bwMode="auto">
          <a:xfrm>
            <a:off x="482600" y="1155700"/>
            <a:ext cx="8128000" cy="3949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Recursion comes up in</a:t>
            </a:r>
            <a:r>
              <a:rPr lang="en-US" sz="2400" b="0" dirty="0" smtClean="0">
                <a:solidFill>
                  <a:srgbClr val="000000"/>
                </a:solidFill>
              </a:rPr>
              <a:t> many graphical </a:t>
            </a:r>
            <a:r>
              <a:rPr lang="en-US" sz="2400" b="0" dirty="0">
                <a:solidFill>
                  <a:srgbClr val="000000"/>
                </a:solidFill>
              </a:rPr>
              <a:t>applications, most notably in the creation of </a:t>
            </a:r>
            <a:r>
              <a:rPr lang="en-US" sz="2400" i="1" dirty="0">
                <a:solidFill>
                  <a:srgbClr val="000000"/>
                </a:solidFill>
              </a:rPr>
              <a:t>fractals</a:t>
            </a:r>
            <a:r>
              <a:rPr lang="en-US" sz="2400" b="0" i="1" dirty="0">
                <a:solidFill>
                  <a:srgbClr val="000000"/>
                </a:solidFill>
              </a:rPr>
              <a:t>,</a:t>
            </a:r>
            <a:r>
              <a:rPr lang="en-US" sz="2400" b="0" dirty="0">
                <a:solidFill>
                  <a:srgbClr val="000000"/>
                </a:solidFill>
              </a:rPr>
              <a:t> which are mathematical structures</a:t>
            </a:r>
            <a:r>
              <a:rPr lang="en-US" sz="2400" b="0" dirty="0" smtClean="0">
                <a:solidFill>
                  <a:srgbClr val="000000"/>
                </a:solidFill>
              </a:rPr>
              <a:t> consisting </a:t>
            </a:r>
            <a:r>
              <a:rPr lang="en-US" sz="2400" b="0" dirty="0">
                <a:solidFill>
                  <a:srgbClr val="000000"/>
                </a:solidFill>
              </a:rPr>
              <a:t>of similar figures</a:t>
            </a:r>
            <a:r>
              <a:rPr lang="en-US" sz="2400" b="0" dirty="0" smtClean="0">
                <a:solidFill>
                  <a:srgbClr val="000000"/>
                </a:solidFill>
              </a:rPr>
              <a:t> at </a:t>
            </a:r>
            <a:r>
              <a:rPr lang="en-US" sz="2400" b="0" dirty="0">
                <a:solidFill>
                  <a:srgbClr val="000000"/>
                </a:solidFill>
              </a:rPr>
              <a:t>various different scales.  </a:t>
            </a:r>
            <a:r>
              <a:rPr lang="en-US" sz="2400" b="0" dirty="0">
                <a:solidFill>
                  <a:srgbClr val="000000"/>
                </a:solidFill>
              </a:rPr>
              <a:t>Fractals were popularized in </a:t>
            </a:r>
            <a:r>
              <a:rPr lang="en-US" sz="2400" b="0" dirty="0" smtClean="0">
                <a:solidFill>
                  <a:srgbClr val="000000"/>
                </a:solidFill>
              </a:rPr>
              <a:t>a 1982 book by the late </a:t>
            </a:r>
            <a:r>
              <a:rPr lang="en-US" sz="2400" b="0" dirty="0">
                <a:solidFill>
                  <a:srgbClr val="000000"/>
                </a:solidFill>
              </a:rPr>
              <a:t>Benoit Mandelbrot entitled </a:t>
            </a:r>
            <a:r>
              <a:rPr lang="en-US" sz="2400" b="0" i="1" dirty="0">
                <a:solidFill>
                  <a:srgbClr val="000000"/>
                </a:solidFill>
              </a:rPr>
              <a:t>The Fractal Geometry of Nature</a:t>
            </a:r>
            <a:r>
              <a:rPr lang="en-US" sz="2400" b="0" dirty="0">
                <a:solidFill>
                  <a:srgbClr val="000000"/>
                </a:solidFill>
              </a:rPr>
              <a:t>.</a:t>
            </a:r>
          </a:p>
        </p:txBody>
      </p:sp>
      <p:grpSp>
        <p:nvGrpSpPr>
          <p:cNvPr id="2" name="Group 4"/>
          <p:cNvGrpSpPr>
            <a:grpSpLocks/>
          </p:cNvGrpSpPr>
          <p:nvPr/>
        </p:nvGrpSpPr>
        <p:grpSpPr bwMode="auto">
          <a:xfrm>
            <a:off x="482600" y="2882900"/>
            <a:ext cx="8128000" cy="3663950"/>
            <a:chOff x="304" y="1816"/>
            <a:chExt cx="5120" cy="2308"/>
          </a:xfrm>
        </p:grpSpPr>
        <p:sp>
          <p:nvSpPr>
            <p:cNvPr id="661509" name="Rectangle 5"/>
            <p:cNvSpPr>
              <a:spLocks noChangeArrowheads="1"/>
            </p:cNvSpPr>
            <p:nvPr/>
          </p:nvSpPr>
          <p:spPr bwMode="auto">
            <a:xfrm>
              <a:off x="304" y="1816"/>
              <a:ext cx="5120" cy="1304"/>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One of the simplest fractal patterns to draw is the </a:t>
              </a:r>
              <a:r>
                <a:rPr lang="en-US" sz="2400" i="1" dirty="0">
                  <a:solidFill>
                    <a:srgbClr val="000000"/>
                  </a:solidFill>
                </a:rPr>
                <a:t>Koch fractal</a:t>
              </a:r>
              <a:r>
                <a:rPr lang="en-US" sz="2400" b="0" i="1" dirty="0">
                  <a:solidFill>
                    <a:srgbClr val="000000"/>
                  </a:solidFill>
                </a:rPr>
                <a:t>,</a:t>
              </a:r>
              <a:r>
                <a:rPr lang="en-US" sz="2400" b="0" dirty="0">
                  <a:solidFill>
                    <a:srgbClr val="000000"/>
                  </a:solidFill>
                </a:rPr>
                <a:t> named after its inventor, the Swedish mathematician </a:t>
              </a:r>
              <a:r>
                <a:rPr lang="en-US" sz="2400" b="0" dirty="0" err="1">
                  <a:solidFill>
                    <a:srgbClr val="000000"/>
                  </a:solidFill>
                </a:rPr>
                <a:t>Helge</a:t>
              </a:r>
              <a:r>
                <a:rPr lang="en-US" sz="2400" b="0" dirty="0">
                  <a:solidFill>
                    <a:srgbClr val="000000"/>
                  </a:solidFill>
                </a:rPr>
                <a:t> von Koch (1870-1924).  The Koch fractal is sometimes called a </a:t>
              </a:r>
              <a:r>
                <a:rPr lang="en-US" sz="2400" i="1" dirty="0">
                  <a:solidFill>
                    <a:srgbClr val="000000"/>
                  </a:solidFill>
                </a:rPr>
                <a:t>snowflake fractal</a:t>
              </a:r>
              <a:r>
                <a:rPr lang="en-US" sz="2400" b="0" i="1" dirty="0">
                  <a:solidFill>
                    <a:srgbClr val="000000"/>
                  </a:solidFill>
                </a:rPr>
                <a:t> </a:t>
              </a:r>
              <a:r>
                <a:rPr lang="en-US" sz="2400" b="0" dirty="0">
                  <a:solidFill>
                    <a:srgbClr val="000000"/>
                  </a:solidFill>
                </a:rPr>
                <a:t>because of the beautiful, six-sided symmetries it displays as the figure becomes more detailed. as illustrated in the following diagram:  </a:t>
              </a:r>
              <a:endParaRPr lang="en-US" sz="3200" b="0" dirty="0">
                <a:solidFill>
                  <a:srgbClr val="000000"/>
                </a:solidFill>
              </a:endParaRPr>
            </a:p>
          </p:txBody>
        </p:sp>
        <p:pic>
          <p:nvPicPr>
            <p:cNvPr id="661510" name="Picture 6"/>
            <p:cNvPicPr>
              <a:picLocks noChangeAspect="1" noChangeArrowheads="1"/>
            </p:cNvPicPr>
            <p:nvPr/>
          </p:nvPicPr>
          <p:blipFill>
            <a:blip r:embed="rId3"/>
            <a:srcRect/>
            <a:stretch>
              <a:fillRect/>
            </a:stretch>
          </p:blipFill>
          <p:spPr bwMode="auto">
            <a:xfrm>
              <a:off x="2358" y="3072"/>
              <a:ext cx="1060" cy="1052"/>
            </a:xfrm>
            <a:prstGeom prst="rect">
              <a:avLst/>
            </a:prstGeom>
            <a:noFill/>
            <a:ln w="9525">
              <a:noFill/>
              <a:miter lim="800000"/>
              <a:headEnd/>
              <a:tailEnd/>
            </a:ln>
            <a:effectLst/>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6355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How Long is the Coast of England?</a:t>
            </a:r>
          </a:p>
        </p:txBody>
      </p:sp>
      <p:pic>
        <p:nvPicPr>
          <p:cNvPr id="663572" name="Picture 20" descr="xEngland0"/>
          <p:cNvPicPr>
            <a:picLocks noChangeAspect="1" noChangeArrowheads="1"/>
          </p:cNvPicPr>
          <p:nvPr/>
        </p:nvPicPr>
        <p:blipFill>
          <a:blip r:embed="rId3"/>
          <a:srcRect/>
          <a:stretch>
            <a:fillRect/>
          </a:stretch>
        </p:blipFill>
        <p:spPr bwMode="auto">
          <a:xfrm rot="-657172">
            <a:off x="5638800" y="1143000"/>
            <a:ext cx="2743200" cy="4648200"/>
          </a:xfrm>
          <a:prstGeom prst="rect">
            <a:avLst/>
          </a:prstGeom>
          <a:noFill/>
        </p:spPr>
      </p:pic>
      <p:pic>
        <p:nvPicPr>
          <p:cNvPr id="663573" name="Picture 21" descr="xEngland1"/>
          <p:cNvPicPr>
            <a:picLocks noChangeAspect="1" noChangeArrowheads="1"/>
          </p:cNvPicPr>
          <p:nvPr/>
        </p:nvPicPr>
        <p:blipFill>
          <a:blip r:embed="rId4"/>
          <a:srcRect/>
          <a:stretch>
            <a:fillRect/>
          </a:stretch>
        </p:blipFill>
        <p:spPr bwMode="auto">
          <a:xfrm>
            <a:off x="5834063" y="1981200"/>
            <a:ext cx="3081337" cy="3227388"/>
          </a:xfrm>
          <a:prstGeom prst="rect">
            <a:avLst/>
          </a:prstGeom>
          <a:noFill/>
        </p:spPr>
      </p:pic>
      <p:sp>
        <p:nvSpPr>
          <p:cNvPr id="663566" name="Rectangle 14"/>
          <p:cNvSpPr>
            <a:spLocks noChangeArrowheads="1"/>
          </p:cNvSpPr>
          <p:nvPr/>
        </p:nvSpPr>
        <p:spPr bwMode="auto">
          <a:xfrm>
            <a:off x="482600" y="1295400"/>
            <a:ext cx="5003800" cy="5168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The first widely circulated paper about fractals was a 1967 article in </a:t>
            </a:r>
            <a:r>
              <a:rPr lang="en-US" sz="2400" b="0" i="1" dirty="0">
                <a:solidFill>
                  <a:srgbClr val="000000"/>
                </a:solidFill>
              </a:rPr>
              <a:t>Science</a:t>
            </a:r>
            <a:r>
              <a:rPr lang="en-US" sz="2400" b="0" dirty="0">
                <a:solidFill>
                  <a:srgbClr val="000000"/>
                </a:solidFill>
              </a:rPr>
              <a:t> by Mandelbrot that asked the seemingly innocuous question, “How long is the coast of England?”</a:t>
            </a:r>
          </a:p>
          <a:p>
            <a:pPr marL="342900" indent="-342900" algn="just">
              <a:lnSpc>
                <a:spcPct val="85000"/>
              </a:lnSpc>
              <a:spcAft>
                <a:spcPct val="50000"/>
              </a:spcAft>
              <a:buFontTx/>
              <a:buChar char="•"/>
            </a:pPr>
            <a:r>
              <a:rPr lang="en-US" sz="2400" b="0" dirty="0">
                <a:solidFill>
                  <a:srgbClr val="000000"/>
                </a:solidFill>
              </a:rPr>
              <a:t>The point that Mandelbrot made in the article is that the answer depends on the measurement scale, as these images from Wikipedia show.</a:t>
            </a:r>
          </a:p>
          <a:p>
            <a:pPr marL="342900" indent="-342900" algn="just">
              <a:lnSpc>
                <a:spcPct val="85000"/>
              </a:lnSpc>
              <a:spcAft>
                <a:spcPct val="50000"/>
              </a:spcAft>
              <a:buFontTx/>
              <a:buChar char="•"/>
            </a:pPr>
            <a:r>
              <a:rPr lang="en-US" sz="2400" b="0" dirty="0">
                <a:solidFill>
                  <a:srgbClr val="000000"/>
                </a:solidFill>
              </a:rPr>
              <a:t>This thought-experiment serves to illustrate the fact that coastlines are </a:t>
            </a:r>
            <a:r>
              <a:rPr lang="en-US" sz="2400" i="1" dirty="0">
                <a:solidFill>
                  <a:srgbClr val="000000"/>
                </a:solidFill>
              </a:rPr>
              <a:t>fractal</a:t>
            </a:r>
            <a:r>
              <a:rPr lang="en-US" sz="2400" b="0" dirty="0">
                <a:solidFill>
                  <a:srgbClr val="000000"/>
                </a:solidFill>
              </a:rPr>
              <a:t> in that they exhibit the same structure at every level of detail.</a:t>
            </a:r>
          </a:p>
        </p:txBody>
      </p:sp>
      <p:grpSp>
        <p:nvGrpSpPr>
          <p:cNvPr id="2" name="Group 27"/>
          <p:cNvGrpSpPr>
            <a:grpSpLocks/>
          </p:cNvGrpSpPr>
          <p:nvPr/>
        </p:nvGrpSpPr>
        <p:grpSpPr bwMode="auto">
          <a:xfrm>
            <a:off x="5899150" y="1020763"/>
            <a:ext cx="2787650" cy="5570537"/>
            <a:chOff x="3716" y="643"/>
            <a:chExt cx="1756" cy="3509"/>
          </a:xfrm>
        </p:grpSpPr>
        <p:pic>
          <p:nvPicPr>
            <p:cNvPr id="663569" name="Picture 17" descr="xEngland200km"/>
            <p:cNvPicPr>
              <a:picLocks noChangeAspect="1" noChangeArrowheads="1"/>
            </p:cNvPicPr>
            <p:nvPr/>
          </p:nvPicPr>
          <p:blipFill>
            <a:blip r:embed="rId5"/>
            <a:srcRect/>
            <a:stretch>
              <a:fillRect/>
            </a:stretch>
          </p:blipFill>
          <p:spPr bwMode="auto">
            <a:xfrm>
              <a:off x="3716" y="643"/>
              <a:ext cx="1756" cy="3389"/>
            </a:xfrm>
            <a:prstGeom prst="rect">
              <a:avLst/>
            </a:prstGeom>
            <a:noFill/>
          </p:spPr>
        </p:pic>
        <p:sp>
          <p:nvSpPr>
            <p:cNvPr id="663574" name="Text Box 22"/>
            <p:cNvSpPr txBox="1">
              <a:spLocks noChangeArrowheads="1"/>
            </p:cNvSpPr>
            <p:nvPr/>
          </p:nvSpPr>
          <p:spPr bwMode="auto">
            <a:xfrm>
              <a:off x="4080" y="3960"/>
              <a:ext cx="912"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a:solidFill>
                    <a:srgbClr val="000000"/>
                  </a:solidFill>
                  <a:latin typeface="Helvetica Neue" charset="0"/>
                </a:rPr>
                <a:t>200km ruler</a:t>
              </a:r>
            </a:p>
          </p:txBody>
        </p:sp>
      </p:grpSp>
      <p:grpSp>
        <p:nvGrpSpPr>
          <p:cNvPr id="3" name="Group 26"/>
          <p:cNvGrpSpPr>
            <a:grpSpLocks/>
          </p:cNvGrpSpPr>
          <p:nvPr/>
        </p:nvGrpSpPr>
        <p:grpSpPr bwMode="auto">
          <a:xfrm>
            <a:off x="5899150" y="1020763"/>
            <a:ext cx="2787650" cy="5570537"/>
            <a:chOff x="3716" y="643"/>
            <a:chExt cx="1756" cy="3509"/>
          </a:xfrm>
        </p:grpSpPr>
        <p:pic>
          <p:nvPicPr>
            <p:cNvPr id="663570" name="Picture 18" descr="xEngland100km"/>
            <p:cNvPicPr>
              <a:picLocks noChangeAspect="1" noChangeArrowheads="1"/>
            </p:cNvPicPr>
            <p:nvPr/>
          </p:nvPicPr>
          <p:blipFill>
            <a:blip r:embed="rId6"/>
            <a:srcRect/>
            <a:stretch>
              <a:fillRect/>
            </a:stretch>
          </p:blipFill>
          <p:spPr bwMode="auto">
            <a:xfrm>
              <a:off x="3716" y="643"/>
              <a:ext cx="1756" cy="3389"/>
            </a:xfrm>
            <a:prstGeom prst="rect">
              <a:avLst/>
            </a:prstGeom>
            <a:noFill/>
          </p:spPr>
        </p:pic>
        <p:sp>
          <p:nvSpPr>
            <p:cNvPr id="663575" name="Text Box 23"/>
            <p:cNvSpPr txBox="1">
              <a:spLocks noChangeArrowheads="1"/>
            </p:cNvSpPr>
            <p:nvPr/>
          </p:nvSpPr>
          <p:spPr bwMode="auto">
            <a:xfrm>
              <a:off x="4080" y="3960"/>
              <a:ext cx="912"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a:solidFill>
                    <a:srgbClr val="000000"/>
                  </a:solidFill>
                  <a:latin typeface="Helvetica Neue" charset="0"/>
                </a:rPr>
                <a:t>100km ruler</a:t>
              </a:r>
            </a:p>
          </p:txBody>
        </p:sp>
      </p:grpSp>
      <p:grpSp>
        <p:nvGrpSpPr>
          <p:cNvPr id="4" name="Group 25"/>
          <p:cNvGrpSpPr>
            <a:grpSpLocks/>
          </p:cNvGrpSpPr>
          <p:nvPr/>
        </p:nvGrpSpPr>
        <p:grpSpPr bwMode="auto">
          <a:xfrm>
            <a:off x="5899150" y="1020763"/>
            <a:ext cx="2787650" cy="5570537"/>
            <a:chOff x="3716" y="643"/>
            <a:chExt cx="1756" cy="3509"/>
          </a:xfrm>
        </p:grpSpPr>
        <p:pic>
          <p:nvPicPr>
            <p:cNvPr id="663571" name="Picture 19" descr="xEngland50km"/>
            <p:cNvPicPr>
              <a:picLocks noChangeAspect="1" noChangeArrowheads="1"/>
            </p:cNvPicPr>
            <p:nvPr/>
          </p:nvPicPr>
          <p:blipFill>
            <a:blip r:embed="rId7"/>
            <a:srcRect/>
            <a:stretch>
              <a:fillRect/>
            </a:stretch>
          </p:blipFill>
          <p:spPr bwMode="auto">
            <a:xfrm>
              <a:off x="3716" y="643"/>
              <a:ext cx="1756" cy="3389"/>
            </a:xfrm>
            <a:prstGeom prst="rect">
              <a:avLst/>
            </a:prstGeom>
            <a:noFill/>
          </p:spPr>
        </p:pic>
        <p:sp>
          <p:nvSpPr>
            <p:cNvPr id="663576" name="Text Box 24"/>
            <p:cNvSpPr txBox="1">
              <a:spLocks noChangeArrowheads="1"/>
            </p:cNvSpPr>
            <p:nvPr/>
          </p:nvSpPr>
          <p:spPr bwMode="auto">
            <a:xfrm>
              <a:off x="4080" y="3960"/>
              <a:ext cx="912"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a:solidFill>
                    <a:srgbClr val="000000"/>
                  </a:solidFill>
                  <a:latin typeface="Helvetica Neue" charset="0"/>
                </a:rPr>
                <a:t>50km ruler</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3566">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663572"/>
                                        </p:tgtEl>
                                        <p:attrNameLst>
                                          <p:attrName>style.visibility</p:attrName>
                                        </p:attrNameLst>
                                      </p:cBhvr>
                                      <p:to>
                                        <p:strVal val="hidden"/>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par>
                          <p:cTn id="17" fill="hold">
                            <p:stCondLst>
                              <p:cond delay="0"/>
                            </p:stCondLst>
                            <p:childTnLst>
                              <p:par>
                                <p:cTn id="18" presetID="1" presetClass="exit" presetSubtype="0" fill="hold" nodeType="afterEffect">
                                  <p:stCondLst>
                                    <p:cond delay="0"/>
                                  </p:stCondLst>
                                  <p:childTnLst>
                                    <p:set>
                                      <p:cBhvr>
                                        <p:cTn id="19" dur="1" fill="hold">
                                          <p:stCondLst>
                                            <p:cond delay="0"/>
                                          </p:stCondLst>
                                        </p:cTn>
                                        <p:tgtEl>
                                          <p:spTgt spid="2"/>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childTnLst>
                                </p:cTn>
                              </p:par>
                              <p:par>
                                <p:cTn id="24" presetID="1" presetClass="exit" presetSubtype="0" fill="hold" nodeType="withEffect">
                                  <p:stCondLst>
                                    <p:cond delay="0"/>
                                  </p:stCondLst>
                                  <p:childTnLst>
                                    <p:set>
                                      <p:cBhvr>
                                        <p:cTn id="25" dur="1" fill="hold">
                                          <p:stCondLst>
                                            <p:cond delay="0"/>
                                          </p:stCondLst>
                                        </p:cTn>
                                        <p:tgtEl>
                                          <p:spTgt spid="3"/>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663566">
                                            <p:txEl>
                                              <p:pRg st="2" end="2"/>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nodeType="afterEffect">
                                  <p:stCondLst>
                                    <p:cond delay="0"/>
                                  </p:stCondLst>
                                  <p:childTnLst>
                                    <p:set>
                                      <p:cBhvr>
                                        <p:cTn id="32" dur="1" fill="hold">
                                          <p:stCondLst>
                                            <p:cond delay="0"/>
                                          </p:stCondLst>
                                        </p:cTn>
                                        <p:tgtEl>
                                          <p:spTgt spid="663572"/>
                                        </p:tgtEl>
                                        <p:attrNameLst>
                                          <p:attrName>style.visibility</p:attrName>
                                        </p:attrNameLst>
                                      </p:cBhvr>
                                      <p:to>
                                        <p:strVal val="visible"/>
                                      </p:to>
                                    </p:set>
                                  </p:childTnLst>
                                </p:cTn>
                              </p:par>
                            </p:childTnLst>
                          </p:cTn>
                        </p:par>
                        <p:par>
                          <p:cTn id="33" fill="hold">
                            <p:stCondLst>
                              <p:cond delay="0"/>
                            </p:stCondLst>
                            <p:childTnLst>
                              <p:par>
                                <p:cTn id="34" presetID="1" presetClass="exit" presetSubtype="0" fill="hold" nodeType="afterEffect">
                                  <p:stCondLst>
                                    <p:cond delay="0"/>
                                  </p:stCondLst>
                                  <p:childTnLst>
                                    <p:set>
                                      <p:cBhvr>
                                        <p:cTn id="35" dur="1" fill="hold">
                                          <p:stCondLst>
                                            <p:cond delay="0"/>
                                          </p:stCondLst>
                                        </p:cTn>
                                        <p:tgtEl>
                                          <p:spTgt spid="4"/>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23" presetClass="entr" presetSubtype="16" fill="hold" nodeType="clickEffect">
                                  <p:stCondLst>
                                    <p:cond delay="0"/>
                                  </p:stCondLst>
                                  <p:childTnLst>
                                    <p:set>
                                      <p:cBhvr>
                                        <p:cTn id="39" dur="1" fill="hold">
                                          <p:stCondLst>
                                            <p:cond delay="0"/>
                                          </p:stCondLst>
                                        </p:cTn>
                                        <p:tgtEl>
                                          <p:spTgt spid="663573"/>
                                        </p:tgtEl>
                                        <p:attrNameLst>
                                          <p:attrName>style.visibility</p:attrName>
                                        </p:attrNameLst>
                                      </p:cBhvr>
                                      <p:to>
                                        <p:strVal val="visible"/>
                                      </p:to>
                                    </p:set>
                                    <p:anim calcmode="lin" valueType="num">
                                      <p:cBhvr>
                                        <p:cTn id="40" dur="1000" fill="hold"/>
                                        <p:tgtEl>
                                          <p:spTgt spid="663573"/>
                                        </p:tgtEl>
                                        <p:attrNameLst>
                                          <p:attrName>ppt_w</p:attrName>
                                        </p:attrNameLst>
                                      </p:cBhvr>
                                      <p:tavLst>
                                        <p:tav tm="0">
                                          <p:val>
                                            <p:fltVal val="0"/>
                                          </p:val>
                                        </p:tav>
                                        <p:tav tm="100000">
                                          <p:val>
                                            <p:strVal val="#ppt_w"/>
                                          </p:val>
                                        </p:tav>
                                      </p:tavLst>
                                    </p:anim>
                                    <p:anim calcmode="lin" valueType="num">
                                      <p:cBhvr>
                                        <p:cTn id="41" dur="1000" fill="hold"/>
                                        <p:tgtEl>
                                          <p:spTgt spid="663573"/>
                                        </p:tgtEl>
                                        <p:attrNameLst>
                                          <p:attrName>ppt_h</p:attrName>
                                        </p:attrNameLst>
                                      </p:cBhvr>
                                      <p:tavLst>
                                        <p:tav tm="0">
                                          <p:val>
                                            <p:fltVal val="0"/>
                                          </p:val>
                                        </p:tav>
                                        <p:tav tm="100000">
                                          <p:val>
                                            <p:strVal val="#ppt_h"/>
                                          </p:val>
                                        </p:tav>
                                      </p:tavLst>
                                    </p:anim>
                                  </p:childTnLst>
                                </p:cTn>
                              </p:par>
                              <p:par>
                                <p:cTn id="42" presetID="10" presetClass="exit" presetSubtype="0" fill="hold" nodeType="withEffect">
                                  <p:stCondLst>
                                    <p:cond delay="0"/>
                                  </p:stCondLst>
                                  <p:childTnLst>
                                    <p:animEffect transition="out" filter="fade">
                                      <p:cBhvr>
                                        <p:cTn id="43" dur="1000"/>
                                        <p:tgtEl>
                                          <p:spTgt spid="663572"/>
                                        </p:tgtEl>
                                      </p:cBhvr>
                                    </p:animEffect>
                                    <p:set>
                                      <p:cBhvr>
                                        <p:cTn id="44" dur="1" fill="hold">
                                          <p:stCondLst>
                                            <p:cond delay="999"/>
                                          </p:stCondLst>
                                        </p:cTn>
                                        <p:tgtEl>
                                          <p:spTgt spid="66357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3566" grpId="0" build="p"/>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20850</TotalTime>
  <Words>2837</Words>
  <Application>Microsoft Macintosh PowerPoint</Application>
  <PresentationFormat>On-screen Show (4:3)</PresentationFormat>
  <Paragraphs>350</Paragraphs>
  <Slides>17</Slides>
  <Notes>16</Notes>
  <HiddenSlides>0</HiddenSlides>
  <MMClips>0</MMClips>
  <ScaleCrop>false</ScaleCrop>
  <HeadingPairs>
    <vt:vector size="4" baseType="variant">
      <vt:variant>
        <vt:lpstr>Design Template</vt:lpstr>
      </vt:variant>
      <vt:variant>
        <vt:i4>3</vt:i4>
      </vt:variant>
      <vt:variant>
        <vt:lpstr>Slide Titles</vt:lpstr>
      </vt:variant>
      <vt:variant>
        <vt:i4>17</vt:i4>
      </vt:variant>
    </vt:vector>
  </HeadingPairs>
  <TitlesOfParts>
    <vt:vector size="20" baseType="lpstr">
      <vt:lpstr>Blank Presentation</vt:lpstr>
      <vt:lpstr>1_Blank Presentation</vt:lpstr>
      <vt:lpstr>2_Blank Presentation</vt:lpstr>
      <vt:lpstr>Recursive Strategies</vt:lpstr>
      <vt:lpstr>The Towers of Hanoi</vt:lpstr>
      <vt:lpstr> The Towers of Hanoi Solution </vt:lpstr>
      <vt:lpstr>The Subset-Sum Problem</vt:lpstr>
      <vt:lpstr>Code for the Subset-Sum Program</vt:lpstr>
      <vt:lpstr>Generating Permutations</vt:lpstr>
      <vt:lpstr>Code for the Permutations Function</vt:lpstr>
      <vt:lpstr>Graphical Recursion</vt:lpstr>
      <vt:lpstr>How Long is the Coast of England?</vt:lpstr>
      <vt:lpstr>Exercise: Fractal Coastline</vt:lpstr>
      <vt:lpstr>Methods in the Graphics Library</vt:lpstr>
      <vt:lpstr>Mondrian Decomposition</vt:lpstr>
      <vt:lpstr>Code for the Mondrian Program</vt:lpstr>
      <vt:lpstr>Code for the Mondrian Program</vt:lpstr>
      <vt:lpstr>Exercise: A Better Mondrian Program</vt:lpstr>
      <vt:lpstr>Slide 16</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Eric Roberts</cp:lastModifiedBy>
  <cp:revision>114</cp:revision>
  <dcterms:created xsi:type="dcterms:W3CDTF">2014-07-02T13:47:36Z</dcterms:created>
  <dcterms:modified xsi:type="dcterms:W3CDTF">2014-07-02T14:34:55Z</dcterms:modified>
</cp:coreProperties>
</file>